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83" r:id="rId4"/>
    <p:sldId id="282" r:id="rId5"/>
    <p:sldId id="268" r:id="rId6"/>
    <p:sldId id="281" r:id="rId7"/>
    <p:sldId id="273" r:id="rId8"/>
    <p:sldId id="274" r:id="rId9"/>
    <p:sldId id="275" r:id="rId10"/>
    <p:sldId id="276" r:id="rId11"/>
    <p:sldId id="277" r:id="rId12"/>
    <p:sldId id="263" r:id="rId13"/>
    <p:sldId id="269" r:id="rId14"/>
    <p:sldId id="270" r:id="rId15"/>
    <p:sldId id="271" r:id="rId16"/>
    <p:sldId id="264" r:id="rId17"/>
    <p:sldId id="265" r:id="rId18"/>
    <p:sldId id="266" r:id="rId19"/>
    <p:sldId id="267" r:id="rId20"/>
    <p:sldId id="260" r:id="rId21"/>
    <p:sldId id="285" r:id="rId22"/>
    <p:sldId id="262" r:id="rId23"/>
    <p:sldId id="279" r:id="rId24"/>
    <p:sldId id="261" r:id="rId25"/>
    <p:sldId id="280" r:id="rId26"/>
    <p:sldId id="272" r:id="rId27"/>
    <p:sldId id="286" r:id="rId28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8" d="100"/>
          <a:sy n="38" d="100"/>
        </p:scale>
        <p:origin x="-1410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atusis trikampis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Antraštė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17" name="Antrinis pavadinimas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lt-LT" smtClean="0"/>
              <a:t>Spustelėję redag. ruoš. paantrš. stilių</a:t>
            </a:r>
            <a:endParaRPr kumimoji="0" lang="en-US"/>
          </a:p>
        </p:txBody>
      </p:sp>
      <p:grpSp>
        <p:nvGrpSpPr>
          <p:cNvPr id="2" name="Grupė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Laisva forma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Laisva forma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Laisva forma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Tiesioji jungtis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os vietos rezervavimo ženklas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2D8A624-068A-46DE-9541-D77B5EDEF7CA}" type="datetimeFigureOut">
              <a:rPr lang="lt-LT" smtClean="0"/>
              <a:pPr/>
              <a:t>2020-05-12</a:t>
            </a:fld>
            <a:endParaRPr lang="lt-LT"/>
          </a:p>
        </p:txBody>
      </p:sp>
      <p:sp>
        <p:nvSpPr>
          <p:cNvPr id="19" name="Poraštės vietos rezervavimo ženklas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lt-LT"/>
          </a:p>
        </p:txBody>
      </p:sp>
      <p:sp>
        <p:nvSpPr>
          <p:cNvPr id="27" name="Skaidrės numerio vietos rezervavimo ženklas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3825592B-9011-488D-A5D7-740C2EA25997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D8A624-068A-46DE-9541-D77B5EDEF7CA}" type="datetimeFigureOut">
              <a:rPr lang="lt-LT" smtClean="0"/>
              <a:pPr/>
              <a:t>2020-05-12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825592B-9011-488D-A5D7-740C2EA25997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7" name="Antraštė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D8A624-068A-46DE-9541-D77B5EDEF7CA}" type="datetimeFigureOut">
              <a:rPr lang="lt-LT" smtClean="0"/>
              <a:pPr/>
              <a:t>2020-05-12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825592B-9011-488D-A5D7-740C2EA25997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7" name="Ševronas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Ševronas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D8A624-068A-46DE-9541-D77B5EDEF7CA}" type="datetimeFigureOut">
              <a:rPr lang="lt-LT" smtClean="0"/>
              <a:pPr/>
              <a:t>2020-05-12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825592B-9011-488D-A5D7-740C2EA25997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8" name="Antraštė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Lyginimas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sp>
        <p:nvSpPr>
          <p:cNvPr id="5" name="Turinio vietos rezervavimo ženklas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D8A624-068A-46DE-9541-D77B5EDEF7CA}" type="datetimeFigureOut">
              <a:rPr lang="lt-LT" smtClean="0"/>
              <a:pPr/>
              <a:t>2020-05-12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825592B-9011-488D-A5D7-740C2EA25997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D8A624-068A-46DE-9541-D77B5EDEF7CA}" type="datetimeFigureOut">
              <a:rPr lang="lt-LT" smtClean="0"/>
              <a:pPr/>
              <a:t>2020-05-12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825592B-9011-488D-A5D7-740C2EA25997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6" name="Antraštė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D8A624-068A-46DE-9541-D77B5EDEF7CA}" type="datetimeFigureOut">
              <a:rPr lang="lt-LT" smtClean="0"/>
              <a:pPr/>
              <a:t>2020-05-12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825592B-9011-488D-A5D7-740C2EA25997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urinys ir antraštė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92D8A624-068A-46DE-9541-D77B5EDEF7CA}" type="datetimeFigureOut">
              <a:rPr lang="lt-LT" smtClean="0"/>
              <a:pPr/>
              <a:t>2020-05-12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825592B-9011-488D-A5D7-740C2EA25997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aveikslėlis ir antraštė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lt-LT" smtClean="0"/>
              <a:t>Spustelėkite piktogr. norėdami įtraukti pav.</a:t>
            </a:r>
            <a:endParaRPr kumimoji="0" lang="en-US" dirty="0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2D8A624-068A-46DE-9541-D77B5EDEF7CA}" type="datetimeFigureOut">
              <a:rPr lang="lt-LT" smtClean="0"/>
              <a:pPr/>
              <a:t>2020-05-12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825592B-9011-488D-A5D7-740C2EA25997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8" name="Laisva forma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Laisva forma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Statusis trikampis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Tiesioji jungtis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Ševronas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Ševronas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D8A624-068A-46DE-9541-D77B5EDEF7CA}" type="datetimeFigureOut">
              <a:rPr lang="lt-LT" smtClean="0"/>
              <a:pPr/>
              <a:t>2020-05-12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825592B-9011-488D-A5D7-740C2EA25997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D8A624-068A-46DE-9541-D77B5EDEF7CA}" type="datetimeFigureOut">
              <a:rPr lang="lt-LT" smtClean="0"/>
              <a:pPr/>
              <a:t>2020-05-12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825592B-9011-488D-A5D7-740C2EA25997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Laisva forma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Laisva forma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Statusis trikampis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Tiesioji jungtis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Pavadinimo vietos rezervavimo ženklas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0" name="Teksto vietos rezervavimo ženklas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  <a:p>
            <a:pPr lvl="1" eaLnBrk="1" latinLnBrk="0" hangingPunct="1"/>
            <a:r>
              <a:rPr kumimoji="0" lang="lt-LT" smtClean="0"/>
              <a:t>Antras lygmuo</a:t>
            </a:r>
          </a:p>
          <a:p>
            <a:pPr lvl="2" eaLnBrk="1" latinLnBrk="0" hangingPunct="1"/>
            <a:r>
              <a:rPr kumimoji="0" lang="lt-LT" smtClean="0"/>
              <a:t>Trečias lygmuo</a:t>
            </a:r>
          </a:p>
          <a:p>
            <a:pPr lvl="3" eaLnBrk="1" latinLnBrk="0" hangingPunct="1"/>
            <a:r>
              <a:rPr kumimoji="0" lang="lt-LT" smtClean="0"/>
              <a:t>Ketvirtas lygmuo</a:t>
            </a:r>
          </a:p>
          <a:p>
            <a:pPr lvl="4" eaLnBrk="1" latinLnBrk="0" hangingPunct="1"/>
            <a:r>
              <a:rPr kumimoji="0" lang="lt-LT" smtClean="0"/>
              <a:t>Penktas lygmuo</a:t>
            </a:r>
            <a:endParaRPr kumimoji="0" lang="en-US"/>
          </a:p>
        </p:txBody>
      </p:sp>
      <p:sp>
        <p:nvSpPr>
          <p:cNvPr id="10" name="Datos vietos rezervavimo ženklas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92D8A624-068A-46DE-9541-D77B5EDEF7CA}" type="datetimeFigureOut">
              <a:rPr lang="lt-LT" smtClean="0"/>
              <a:pPr/>
              <a:t>2020-05-12</a:t>
            </a:fld>
            <a:endParaRPr lang="lt-LT"/>
          </a:p>
        </p:txBody>
      </p:sp>
      <p:sp>
        <p:nvSpPr>
          <p:cNvPr id="22" name="Poraštės vietos rezervavimo ženklas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lt-LT"/>
          </a:p>
        </p:txBody>
      </p:sp>
      <p:sp>
        <p:nvSpPr>
          <p:cNvPr id="18" name="Skaidrės numerio vietos rezervavimo ženklas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3825592B-9011-488D-A5D7-740C2EA25997}" type="slidenum">
              <a:rPr lang="lt-LT" smtClean="0"/>
              <a:pPr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6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 rot="19888107">
            <a:off x="158802" y="857397"/>
            <a:ext cx="5891320" cy="1512167"/>
          </a:xfrm>
        </p:spPr>
        <p:txBody>
          <a:bodyPr>
            <a:normAutofit fontScale="90000"/>
          </a:bodyPr>
          <a:lstStyle/>
          <a:p>
            <a:r>
              <a:rPr lang="lt-LT" sz="6000" dirty="0" smtClean="0"/>
              <a:t>Priešingi žodžiai</a:t>
            </a:r>
            <a:endParaRPr lang="lt-LT" sz="6000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3712462">
            <a:off x="3619043" y="1453689"/>
            <a:ext cx="4608512" cy="460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9208657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Šiandien žaisdami ieškosime priešingų žodžių.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xmlns="" val="19290805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RYTAS - VAKARAS</a:t>
            </a:r>
            <a:endParaRPr lang="lt-LT" dirty="0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1" y="1484784"/>
            <a:ext cx="4248472" cy="24995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88024" y="4011359"/>
            <a:ext cx="4202914" cy="2780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2349862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ŠALTAS - KARŠTAS</a:t>
            </a:r>
            <a:endParaRPr lang="lt-LT" dirty="0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1628800"/>
            <a:ext cx="3478138" cy="49211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39952" y="2684657"/>
            <a:ext cx="4402736" cy="32978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1272173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LIETINGA - SAULĖTA</a:t>
            </a:r>
            <a:endParaRPr lang="lt-LT" dirty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1700808"/>
            <a:ext cx="3587899" cy="3634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688813"/>
            <a:ext cx="4081248" cy="50381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8319563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SALDU - RŪGŠTU</a:t>
            </a:r>
            <a:endParaRPr lang="lt-LT" dirty="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38851" y="2420888"/>
            <a:ext cx="2474558" cy="37211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738173"/>
            <a:ext cx="3681847" cy="2582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3518952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LINKSMAS - LIŪDNAS</a:t>
            </a:r>
            <a:endParaRPr lang="lt-LT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031504"/>
            <a:ext cx="3219450" cy="428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9592" y="2014736"/>
            <a:ext cx="3168352" cy="42423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1485505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DIDELIS - MAŽAS</a:t>
            </a:r>
            <a:endParaRPr lang="lt-LT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16216" y="3573016"/>
            <a:ext cx="1575619" cy="2100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1399088"/>
            <a:ext cx="4811644" cy="5054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0220045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SKRENDA - GULI</a:t>
            </a:r>
            <a:endParaRPr lang="lt-LT" dirty="0"/>
          </a:p>
        </p:txBody>
      </p:sp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14428" y="2348880"/>
            <a:ext cx="3333664" cy="3333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4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132856"/>
            <a:ext cx="3052908" cy="3408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8725305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DIRBA - TINGI</a:t>
            </a:r>
            <a:endParaRPr lang="lt-LT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05745" y="1784378"/>
            <a:ext cx="3448050" cy="428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53795" y="4391025"/>
            <a:ext cx="3800475" cy="192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7472086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MURZINAS - ŠVARUS</a:t>
            </a:r>
            <a:endParaRPr lang="lt-LT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2073894"/>
            <a:ext cx="3960440" cy="3382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204864"/>
            <a:ext cx="3106316" cy="3106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1423114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945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1945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DABAR TU PASAKYK KĄ MATAI</a:t>
            </a:r>
            <a:endParaRPr lang="lt-LT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672525"/>
            <a:ext cx="6840760" cy="48273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tačiakampis 2"/>
          <p:cNvSpPr/>
          <p:nvPr/>
        </p:nvSpPr>
        <p:spPr>
          <a:xfrm>
            <a:off x="1835696" y="1988840"/>
            <a:ext cx="2160240" cy="601216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4" name="Stačiakampis 3"/>
          <p:cNvSpPr/>
          <p:nvPr/>
        </p:nvSpPr>
        <p:spPr>
          <a:xfrm>
            <a:off x="5292080" y="1988839"/>
            <a:ext cx="2232248" cy="38982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xmlns="" val="27910910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1340768"/>
            <a:ext cx="7368193" cy="52126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tačiakampis 2"/>
          <p:cNvSpPr/>
          <p:nvPr/>
        </p:nvSpPr>
        <p:spPr>
          <a:xfrm>
            <a:off x="5508104" y="1724607"/>
            <a:ext cx="1656184" cy="4572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700794"/>
            <a:ext cx="1676400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416471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5466" y="1196752"/>
            <a:ext cx="7421202" cy="5250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506020"/>
            <a:ext cx="2088232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484784"/>
            <a:ext cx="2520280" cy="571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654472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9592" y="1359225"/>
            <a:ext cx="7379955" cy="52078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700808"/>
            <a:ext cx="2090737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16575" y="1700807"/>
            <a:ext cx="2090737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2027933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50342" y="1412776"/>
            <a:ext cx="7265032" cy="5126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07703" y="1700809"/>
            <a:ext cx="2090737" cy="6250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16575" y="1662028"/>
            <a:ext cx="2090737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897865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1412777"/>
            <a:ext cx="7175875" cy="5063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700808"/>
            <a:ext cx="2090737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70512" y="1700808"/>
            <a:ext cx="2090737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8912487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1408651"/>
            <a:ext cx="7175875" cy="50638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700808"/>
            <a:ext cx="2090737" cy="576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628800"/>
            <a:ext cx="2090737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801551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KURIS ŠUO ILGAS, O KURIS TRUMPAS?</a:t>
            </a:r>
            <a:endParaRPr lang="lt-LT" dirty="0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8825" y="1844824"/>
            <a:ext cx="7626350" cy="4670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8824" y="5373216"/>
            <a:ext cx="7626351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9051023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KAS DIRBA, O KAS TINGI?</a:t>
            </a:r>
            <a:endParaRPr lang="lt-LT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1785938"/>
            <a:ext cx="7277029" cy="44513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5157192"/>
            <a:ext cx="7302181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0218941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3200" dirty="0" smtClean="0"/>
              <a:t>Parodyk ir ištark: draugiškas, suplyšęs, sportuoja, piktas, tingi, tvarkingas</a:t>
            </a:r>
            <a:endParaRPr lang="lt-LT" sz="3200" dirty="0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93999" y="1484784"/>
            <a:ext cx="3866233" cy="5108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50872" y="2852936"/>
            <a:ext cx="2733296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67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63448" y="4797152"/>
            <a:ext cx="2936744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677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40798" y="6165304"/>
            <a:ext cx="2743369" cy="4280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1315800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539552" y="274638"/>
            <a:ext cx="8147248" cy="850106"/>
          </a:xfrm>
        </p:spPr>
        <p:txBody>
          <a:bodyPr>
            <a:noAutofit/>
          </a:bodyPr>
          <a:lstStyle/>
          <a:p>
            <a:r>
              <a:rPr lang="lt-LT" sz="2400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TARK IR IŠPLOK ŽODŽIUS:</a:t>
            </a:r>
            <a:br>
              <a:rPr lang="lt-LT" sz="2400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</a:br>
            <a:r>
              <a:rPr lang="lt-LT" sz="2400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 MĖLYNAS BAKLAŽANAS, GELTONAS BAKLAŽANAS, DRAUGIŠKAS KATINAS, PIKTAS VILKAS, ŠVARUS BATAS, PURVINAS BATAS.</a:t>
            </a:r>
            <a:endParaRPr lang="lt-LT" sz="2400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99792" y="1487234"/>
            <a:ext cx="3509870" cy="5140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tačiakampis 2"/>
          <p:cNvSpPr/>
          <p:nvPr/>
        </p:nvSpPr>
        <p:spPr>
          <a:xfrm>
            <a:off x="3275856" y="2420888"/>
            <a:ext cx="2520280" cy="504056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31840" y="4509120"/>
            <a:ext cx="3024336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42633" y="6237313"/>
            <a:ext cx="3024187" cy="390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0432996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229600" cy="1152128"/>
          </a:xfrm>
        </p:spPr>
        <p:txBody>
          <a:bodyPr>
            <a:normAutofit fontScale="90000"/>
          </a:bodyPr>
          <a:lstStyle/>
          <a:p>
            <a:r>
              <a:rPr lang="lt-LT" sz="2700" dirty="0" smtClean="0"/>
              <a:t>KOKS TAI PAUKŠTIS? </a:t>
            </a:r>
            <a:br>
              <a:rPr lang="lt-LT" sz="2700" dirty="0" smtClean="0"/>
            </a:br>
            <a:r>
              <a:rPr lang="lt-LT" sz="2700" dirty="0" smtClean="0"/>
              <a:t>KOKĮ PIRMĄ IR PASKUTINĮ GARSĄ GIRDI TARDAMAS  ŽODĮ PAPŪGA?</a:t>
            </a:r>
            <a:br>
              <a:rPr lang="lt-LT" sz="2700" dirty="0" smtClean="0"/>
            </a:br>
            <a:r>
              <a:rPr lang="lt-LT" sz="2700" dirty="0" smtClean="0"/>
              <a:t>KUO SKIRIASI IR KUO PANAŠIOS PAPŪGOS?</a:t>
            </a:r>
            <a:endParaRPr lang="lt-LT" sz="2700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772816"/>
            <a:ext cx="3960440" cy="49911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2267173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78698"/>
          </a:xfrm>
        </p:spPr>
        <p:txBody>
          <a:bodyPr/>
          <a:lstStyle/>
          <a:p>
            <a:r>
              <a:rPr lang="lt-LT" sz="3600" dirty="0" smtClean="0"/>
              <a:t>SUGALVOK PRIEŠINGUS ŽODŽIUS:</a:t>
            </a:r>
            <a:br>
              <a:rPr lang="lt-LT" sz="3600" dirty="0" smtClean="0"/>
            </a:br>
            <a:r>
              <a:rPr lang="lt-LT" dirty="0" smtClean="0"/>
              <a:t>GARSIAI – </a:t>
            </a:r>
            <a:br>
              <a:rPr lang="lt-LT" dirty="0" smtClean="0"/>
            </a:br>
            <a:r>
              <a:rPr lang="lt-LT" dirty="0" smtClean="0"/>
              <a:t>GREITAS – </a:t>
            </a:r>
            <a:br>
              <a:rPr lang="lt-LT" dirty="0" smtClean="0"/>
            </a:br>
            <a:r>
              <a:rPr lang="lt-LT" dirty="0" smtClean="0"/>
              <a:t>SOTUS –</a:t>
            </a:r>
            <a:br>
              <a:rPr lang="lt-LT" dirty="0" smtClean="0"/>
            </a:br>
            <a:r>
              <a:rPr lang="lt-LT" dirty="0" smtClean="0"/>
              <a:t>MAŽAS – </a:t>
            </a:r>
            <a:br>
              <a:rPr lang="lt-LT" dirty="0" smtClean="0"/>
            </a:br>
            <a:r>
              <a:rPr lang="lt-LT" dirty="0" smtClean="0"/>
              <a:t>ŠVELNUS – </a:t>
            </a:r>
            <a:br>
              <a:rPr lang="lt-LT" dirty="0" smtClean="0"/>
            </a:br>
            <a:r>
              <a:rPr lang="lt-LT" dirty="0" smtClean="0"/>
              <a:t>PROTINGAS 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xmlns="" val="39820628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Ištark: juoda katė baltame sniege</a:t>
            </a:r>
            <a:endParaRPr lang="lt-LT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506538"/>
            <a:ext cx="5134322" cy="5134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9946609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lt-LT" dirty="0" smtClean="0"/>
              <a:t>Nuspalvink</a:t>
            </a:r>
            <a:endParaRPr lang="lt-LT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192182" y="545126"/>
            <a:ext cx="5191684" cy="720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tačiakampis 2"/>
          <p:cNvSpPr/>
          <p:nvPr/>
        </p:nvSpPr>
        <p:spPr>
          <a:xfrm>
            <a:off x="1259632" y="2564904"/>
            <a:ext cx="554360" cy="3384376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xmlns="" val="42894127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mtClean="0"/>
              <a:t>Pasitikrink žaisdamas </a:t>
            </a:r>
            <a:r>
              <a:rPr lang="lt-LT" dirty="0" smtClean="0">
                <a:sym typeface="Wingdings" pitchFamily="2" charset="2"/>
              </a:rPr>
              <a:t></a:t>
            </a:r>
            <a:endParaRPr lang="lt-LT" dirty="0"/>
          </a:p>
        </p:txBody>
      </p:sp>
      <p:sp>
        <p:nvSpPr>
          <p:cNvPr id="3" name="Stačiakampis 2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lt-LT" dirty="0"/>
              <a:t>https://wordwall.net/resource/1514324/prie%c5%a1ingi-daiktai</a:t>
            </a:r>
          </a:p>
        </p:txBody>
      </p:sp>
    </p:spTree>
    <p:extLst>
      <p:ext uri="{BB962C8B-B14F-4D97-AF65-F5344CB8AC3E}">
        <p14:creationId xmlns:p14="http://schemas.microsoft.com/office/powerpoint/2010/main" xmlns="" val="153389321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Konkursas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Konkursas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Konkurs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303</TotalTime>
  <Words>96</Words>
  <Application>Microsoft Office PowerPoint</Application>
  <PresentationFormat>On-screen Show (4:3)</PresentationFormat>
  <Paragraphs>22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Konkursas</vt:lpstr>
      <vt:lpstr>Priešingi žodžiai</vt:lpstr>
      <vt:lpstr>Šiandien žaisdami ieškosime priešingų žodžių.</vt:lpstr>
      <vt:lpstr>RYTAS - VAKARAS</vt:lpstr>
      <vt:lpstr>ŠALTAS - KARŠTAS</vt:lpstr>
      <vt:lpstr>LIETINGA - SAULĖTA</vt:lpstr>
      <vt:lpstr>SALDU - RŪGŠTU</vt:lpstr>
      <vt:lpstr>LINKSMAS - LIŪDNAS</vt:lpstr>
      <vt:lpstr>DIDELIS - MAŽAS</vt:lpstr>
      <vt:lpstr>SKRENDA - GULI</vt:lpstr>
      <vt:lpstr>DIRBA - TINGI</vt:lpstr>
      <vt:lpstr>MURZINAS - ŠVARUS</vt:lpstr>
      <vt:lpstr>DABAR TU PASAKYK KĄ MATAI</vt:lpstr>
      <vt:lpstr>Slide 13</vt:lpstr>
      <vt:lpstr>Slide 14</vt:lpstr>
      <vt:lpstr>Slide 15</vt:lpstr>
      <vt:lpstr>Slide 16</vt:lpstr>
      <vt:lpstr>Slide 17</vt:lpstr>
      <vt:lpstr>Slide 18</vt:lpstr>
      <vt:lpstr>KURIS ŠUO ILGAS, O KURIS TRUMPAS?</vt:lpstr>
      <vt:lpstr>KAS DIRBA, O KAS TINGI?</vt:lpstr>
      <vt:lpstr>Parodyk ir ištark: draugiškas, suplyšęs, sportuoja, piktas, tingi, tvarkingas</vt:lpstr>
      <vt:lpstr>TARK IR IŠPLOK ŽODŽIUS:  MĖLYNAS BAKLAŽANAS, GELTONAS BAKLAŽANAS, DRAUGIŠKAS KATINAS, PIKTAS VILKAS, ŠVARUS BATAS, PURVINAS BATAS.</vt:lpstr>
      <vt:lpstr>KOKS TAI PAUKŠTIS?  KOKĮ PIRMĄ IR PASKUTINĮ GARSĄ GIRDI TARDAMAS  ŽODĮ PAPŪGA? KUO SKIRIASI IR KUO PANAŠIOS PAPŪGOS?</vt:lpstr>
      <vt:lpstr>SUGALVOK PRIEŠINGUS ŽODŽIUS: GARSIAI –  GREITAS –  SOTUS – MAŽAS –  ŠVELNUS –  PROTINGAS </vt:lpstr>
      <vt:lpstr>Ištark: juoda katė baltame sniege</vt:lpstr>
      <vt:lpstr>Nuspalvink</vt:lpstr>
      <vt:lpstr>Pasitikrink žaisdamas 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Priešingi žodžiai</dc:title>
  <dc:creator>Giedrius</dc:creator>
  <cp:lastModifiedBy>Windows User</cp:lastModifiedBy>
  <cp:revision>14</cp:revision>
  <dcterms:created xsi:type="dcterms:W3CDTF">2020-03-22T17:29:43Z</dcterms:created>
  <dcterms:modified xsi:type="dcterms:W3CDTF">2020-05-12T15:06:25Z</dcterms:modified>
</cp:coreProperties>
</file>