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2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2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FADB0-865E-4445-A049-FF7BBDDABCBC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3E60E3-793A-410A-BFC9-5648EF293C09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0D61ECB5-3A05-4A71-ADE3-F90F0819E034}" type="parTrans" cxnId="{41F95045-94BA-443D-9604-1CBE4FC07FA6}">
      <dgm:prSet/>
      <dgm:spPr/>
      <dgm:t>
        <a:bodyPr/>
        <a:lstStyle/>
        <a:p>
          <a:endParaRPr lang="en-US"/>
        </a:p>
      </dgm:t>
    </dgm:pt>
    <dgm:pt modelId="{954278F2-5BE6-447D-848B-B06EA2EC5E9B}" type="sibTrans" cxnId="{41F95045-94BA-443D-9604-1CBE4FC07FA6}">
      <dgm:prSet/>
      <dgm:spPr/>
      <dgm:t>
        <a:bodyPr/>
        <a:lstStyle/>
        <a:p>
          <a:endParaRPr lang="en-US"/>
        </a:p>
      </dgm:t>
    </dgm:pt>
    <dgm:pt modelId="{34232839-D45E-4C33-935B-D37C43FC1CEF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CBE5BC73-C927-4BAD-B03C-0779F6AF48B6}" type="parTrans" cxnId="{B5C05599-8A15-48BA-8BEC-401402723BE2}">
      <dgm:prSet/>
      <dgm:spPr/>
      <dgm:t>
        <a:bodyPr/>
        <a:lstStyle/>
        <a:p>
          <a:endParaRPr lang="en-US"/>
        </a:p>
      </dgm:t>
    </dgm:pt>
    <dgm:pt modelId="{DCBE33CF-4F4F-4811-9011-C4BAE005E24A}" type="sibTrans" cxnId="{B5C05599-8A15-48BA-8BEC-401402723BE2}">
      <dgm:prSet/>
      <dgm:spPr/>
      <dgm:t>
        <a:bodyPr/>
        <a:lstStyle/>
        <a:p>
          <a:endParaRPr lang="en-US"/>
        </a:p>
      </dgm:t>
    </dgm:pt>
    <dgm:pt modelId="{3651E4F0-9E79-4037-9800-EA324ECDF3A9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D4FF118E-0FC8-4D1B-9807-6C3575504839}" type="parTrans" cxnId="{CC0B5ED0-44D4-459F-A3D6-DCBA4BB41B73}">
      <dgm:prSet/>
      <dgm:spPr/>
      <dgm:t>
        <a:bodyPr/>
        <a:lstStyle/>
        <a:p>
          <a:endParaRPr lang="en-US"/>
        </a:p>
      </dgm:t>
    </dgm:pt>
    <dgm:pt modelId="{37994808-4E95-4DE9-BF10-8106343B6F6D}" type="sibTrans" cxnId="{CC0B5ED0-44D4-459F-A3D6-DCBA4BB41B73}">
      <dgm:prSet/>
      <dgm:spPr/>
      <dgm:t>
        <a:bodyPr/>
        <a:lstStyle/>
        <a:p>
          <a:endParaRPr lang="en-US"/>
        </a:p>
      </dgm:t>
    </dgm:pt>
    <dgm:pt modelId="{76513B79-703E-460F-9DDD-7C6047F11F3E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593349F3-E385-40FE-B2E9-E627F981337D}" type="sibTrans" cxnId="{E13F6473-AFD7-474B-96DA-0EA4D145467A}">
      <dgm:prSet/>
      <dgm:spPr/>
      <dgm:t>
        <a:bodyPr/>
        <a:lstStyle/>
        <a:p>
          <a:endParaRPr lang="en-US"/>
        </a:p>
      </dgm:t>
    </dgm:pt>
    <dgm:pt modelId="{BA899447-F599-4A42-B6DF-D2082C842D09}" type="parTrans" cxnId="{E13F6473-AFD7-474B-96DA-0EA4D145467A}">
      <dgm:prSet/>
      <dgm:spPr/>
      <dgm:t>
        <a:bodyPr/>
        <a:lstStyle/>
        <a:p>
          <a:endParaRPr lang="en-US"/>
        </a:p>
      </dgm:t>
    </dgm:pt>
    <dgm:pt modelId="{FE72CCC8-C4A6-4FFB-B3B3-718690D4784B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F39950F1-3A9C-4C7E-B563-78AE0B966ADE}" type="sibTrans" cxnId="{7C038983-679F-4390-8E35-28A409FD51B5}">
      <dgm:prSet/>
      <dgm:spPr/>
      <dgm:t>
        <a:bodyPr/>
        <a:lstStyle/>
        <a:p>
          <a:endParaRPr lang="en-US"/>
        </a:p>
      </dgm:t>
    </dgm:pt>
    <dgm:pt modelId="{285C338D-B651-426E-8340-D4FD728916AA}" type="parTrans" cxnId="{7C038983-679F-4390-8E35-28A409FD51B5}">
      <dgm:prSet/>
      <dgm:spPr/>
      <dgm:t>
        <a:bodyPr/>
        <a:lstStyle/>
        <a:p>
          <a:endParaRPr lang="en-US"/>
        </a:p>
      </dgm:t>
    </dgm:pt>
    <dgm:pt modelId="{90FE8A6B-171B-455D-939C-24BFB42FDC39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/>
            <a:t>KUO MINTA?</a:t>
          </a:r>
          <a:endParaRPr lang="en-US" dirty="0"/>
        </a:p>
      </dgm:t>
    </dgm:pt>
    <dgm:pt modelId="{A2A3F478-BEF3-40F3-8FE8-F9B3BEBDB88A}" type="sibTrans" cxnId="{3E9D44A2-5DB2-45AB-9951-4841D459094D}">
      <dgm:prSet/>
      <dgm:spPr/>
      <dgm:t>
        <a:bodyPr/>
        <a:lstStyle/>
        <a:p>
          <a:endParaRPr lang="en-US"/>
        </a:p>
      </dgm:t>
    </dgm:pt>
    <dgm:pt modelId="{E2A58E7F-492E-4A8D-8D2B-37D21C88969B}" type="parTrans" cxnId="{3E9D44A2-5DB2-45AB-9951-4841D459094D}">
      <dgm:prSet/>
      <dgm:spPr/>
      <dgm:t>
        <a:bodyPr/>
        <a:lstStyle/>
        <a:p>
          <a:endParaRPr lang="en-US"/>
        </a:p>
      </dgm:t>
    </dgm:pt>
    <dgm:pt modelId="{594B6271-75A6-431E-A3EF-F2D6415927E2}" type="pres">
      <dgm:prSet presAssocID="{FDFFADB0-865E-4445-A049-FF7BBDDABC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2C51C4-D6F3-4CE1-B6E9-BCE1BDF4EC90}" type="pres">
      <dgm:prSet presAssocID="{F93E60E3-793A-410A-BFC9-5648EF293C09}" presName="compositeNode" presStyleCnt="0">
        <dgm:presLayoutVars>
          <dgm:bulletEnabled val="1"/>
        </dgm:presLayoutVars>
      </dgm:prSet>
      <dgm:spPr/>
    </dgm:pt>
    <dgm:pt modelId="{830F4D81-2FAF-4A07-9E47-C6FCB96246B4}" type="pres">
      <dgm:prSet presAssocID="{F93E60E3-793A-410A-BFC9-5648EF293C09}" presName="bgRect" presStyleLbl="node1" presStyleIdx="0" presStyleCnt="3" custLinFactNeighborX="1387" custLinFactNeighborY="0"/>
      <dgm:spPr/>
      <dgm:t>
        <a:bodyPr/>
        <a:lstStyle/>
        <a:p>
          <a:endParaRPr lang="en-US"/>
        </a:p>
      </dgm:t>
    </dgm:pt>
    <dgm:pt modelId="{E6555771-77F9-438D-A8DA-96CF7726AEE7}" type="pres">
      <dgm:prSet presAssocID="{F93E60E3-793A-410A-BFC9-5648EF293C0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2DD0B-59B2-4F3F-B27F-3505C0A5EE64}" type="pres">
      <dgm:prSet presAssocID="{F93E60E3-793A-410A-BFC9-5648EF293C0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F6B46-108E-4089-BEE6-DF61DC22EF83}" type="pres">
      <dgm:prSet presAssocID="{954278F2-5BE6-447D-848B-B06EA2EC5E9B}" presName="hSp" presStyleCnt="0"/>
      <dgm:spPr/>
    </dgm:pt>
    <dgm:pt modelId="{D98AF125-1A1B-4903-86F4-51AFA1EB6173}" type="pres">
      <dgm:prSet presAssocID="{954278F2-5BE6-447D-848B-B06EA2EC5E9B}" presName="vProcSp" presStyleCnt="0"/>
      <dgm:spPr/>
    </dgm:pt>
    <dgm:pt modelId="{014421D4-F791-4E09-B32A-D58CE4632EA0}" type="pres">
      <dgm:prSet presAssocID="{954278F2-5BE6-447D-848B-B06EA2EC5E9B}" presName="vSp1" presStyleCnt="0"/>
      <dgm:spPr/>
    </dgm:pt>
    <dgm:pt modelId="{7F364B6D-591E-40B0-A6CB-C9ADB7D04A0B}" type="pres">
      <dgm:prSet presAssocID="{954278F2-5BE6-447D-848B-B06EA2EC5E9B}" presName="simulatedConn" presStyleLbl="solidFgAcc1" presStyleIdx="0" presStyleCnt="2"/>
      <dgm:spPr/>
    </dgm:pt>
    <dgm:pt modelId="{49120D4F-CB04-4019-BCCF-9396BC48CEF9}" type="pres">
      <dgm:prSet presAssocID="{954278F2-5BE6-447D-848B-B06EA2EC5E9B}" presName="vSp2" presStyleCnt="0"/>
      <dgm:spPr/>
    </dgm:pt>
    <dgm:pt modelId="{52C19F2E-C4DA-4551-9DB7-49E844D9B34B}" type="pres">
      <dgm:prSet presAssocID="{954278F2-5BE6-447D-848B-B06EA2EC5E9B}" presName="sibTrans" presStyleCnt="0"/>
      <dgm:spPr/>
    </dgm:pt>
    <dgm:pt modelId="{70C61909-540B-48BB-AEA5-1B0B8BA84D96}" type="pres">
      <dgm:prSet presAssocID="{FE72CCC8-C4A6-4FFB-B3B3-718690D4784B}" presName="compositeNode" presStyleCnt="0">
        <dgm:presLayoutVars>
          <dgm:bulletEnabled val="1"/>
        </dgm:presLayoutVars>
      </dgm:prSet>
      <dgm:spPr/>
    </dgm:pt>
    <dgm:pt modelId="{289851D5-5509-43E8-9F88-DFA56EDF85C7}" type="pres">
      <dgm:prSet presAssocID="{FE72CCC8-C4A6-4FFB-B3B3-718690D4784B}" presName="bgRect" presStyleLbl="node1" presStyleIdx="1" presStyleCnt="3" custScaleX="134538" custScaleY="108377"/>
      <dgm:spPr/>
      <dgm:t>
        <a:bodyPr/>
        <a:lstStyle/>
        <a:p>
          <a:endParaRPr lang="en-US"/>
        </a:p>
      </dgm:t>
    </dgm:pt>
    <dgm:pt modelId="{E28F24D5-82BB-40BE-92E9-EB86E28956D1}" type="pres">
      <dgm:prSet presAssocID="{FE72CCC8-C4A6-4FFB-B3B3-718690D4784B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228A2D-1B28-433A-ACC7-6A7541EFA568}" type="pres">
      <dgm:prSet presAssocID="{FE72CCC8-C4A6-4FFB-B3B3-718690D4784B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73769D-321A-4EC0-8AEE-3076124196B3}" type="pres">
      <dgm:prSet presAssocID="{F39950F1-3A9C-4C7E-B563-78AE0B966ADE}" presName="hSp" presStyleCnt="0"/>
      <dgm:spPr/>
    </dgm:pt>
    <dgm:pt modelId="{83116292-15AA-4C47-B210-647323D75787}" type="pres">
      <dgm:prSet presAssocID="{F39950F1-3A9C-4C7E-B563-78AE0B966ADE}" presName="vProcSp" presStyleCnt="0"/>
      <dgm:spPr/>
    </dgm:pt>
    <dgm:pt modelId="{6C536B44-7863-4CD2-AD3D-F2F5B24FD936}" type="pres">
      <dgm:prSet presAssocID="{F39950F1-3A9C-4C7E-B563-78AE0B966ADE}" presName="vSp1" presStyleCnt="0"/>
      <dgm:spPr/>
    </dgm:pt>
    <dgm:pt modelId="{75F704CC-2839-49D3-8AFF-837EFEC0B897}" type="pres">
      <dgm:prSet presAssocID="{F39950F1-3A9C-4C7E-B563-78AE0B966ADE}" presName="simulatedConn" presStyleLbl="solidFgAcc1" presStyleIdx="1" presStyleCnt="2"/>
      <dgm:spPr/>
    </dgm:pt>
    <dgm:pt modelId="{798D06C5-9284-453F-AD72-F933A7422982}" type="pres">
      <dgm:prSet presAssocID="{F39950F1-3A9C-4C7E-B563-78AE0B966ADE}" presName="vSp2" presStyleCnt="0"/>
      <dgm:spPr/>
    </dgm:pt>
    <dgm:pt modelId="{028B5C5C-0AC5-47D2-B2F2-8E6A395C613B}" type="pres">
      <dgm:prSet presAssocID="{F39950F1-3A9C-4C7E-B563-78AE0B966ADE}" presName="sibTrans" presStyleCnt="0"/>
      <dgm:spPr/>
    </dgm:pt>
    <dgm:pt modelId="{A5632A4C-64C8-4B61-8ED9-1F4FDC994494}" type="pres">
      <dgm:prSet presAssocID="{90FE8A6B-171B-455D-939C-24BFB42FDC39}" presName="compositeNode" presStyleCnt="0">
        <dgm:presLayoutVars>
          <dgm:bulletEnabled val="1"/>
        </dgm:presLayoutVars>
      </dgm:prSet>
      <dgm:spPr/>
    </dgm:pt>
    <dgm:pt modelId="{FB471127-AB21-41E0-9BE6-96A0BEEA29AA}" type="pres">
      <dgm:prSet presAssocID="{90FE8A6B-171B-455D-939C-24BFB42FDC39}" presName="bgRect" presStyleLbl="node1" presStyleIdx="2" presStyleCnt="3"/>
      <dgm:spPr/>
      <dgm:t>
        <a:bodyPr/>
        <a:lstStyle/>
        <a:p>
          <a:endParaRPr lang="en-US"/>
        </a:p>
      </dgm:t>
    </dgm:pt>
    <dgm:pt modelId="{A5150163-A357-4C70-9ABF-505EB60A9B20}" type="pres">
      <dgm:prSet presAssocID="{90FE8A6B-171B-455D-939C-24BFB42FDC3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F209A-1F18-41AA-8264-6B7B12F73FAE}" type="pres">
      <dgm:prSet presAssocID="{90FE8A6B-171B-455D-939C-24BFB42FDC3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27790E-AA41-42FC-9479-E6D07B21479A}" type="presOf" srcId="{FE72CCC8-C4A6-4FFB-B3B3-718690D4784B}" destId="{289851D5-5509-43E8-9F88-DFA56EDF85C7}" srcOrd="0" destOrd="0" presId="urn:microsoft.com/office/officeart/2005/8/layout/hProcess7"/>
    <dgm:cxn modelId="{E13F6473-AFD7-474B-96DA-0EA4D145467A}" srcId="{90FE8A6B-171B-455D-939C-24BFB42FDC39}" destId="{76513B79-703E-460F-9DDD-7C6047F11F3E}" srcOrd="0" destOrd="0" parTransId="{BA899447-F599-4A42-B6DF-D2082C842D09}" sibTransId="{593349F3-E385-40FE-B2E9-E627F981337D}"/>
    <dgm:cxn modelId="{D3F6617F-5C1B-4426-92E9-F95D3AB9DC11}" type="presOf" srcId="{FDFFADB0-865E-4445-A049-FF7BBDDABCBC}" destId="{594B6271-75A6-431E-A3EF-F2D6415927E2}" srcOrd="0" destOrd="0" presId="urn:microsoft.com/office/officeart/2005/8/layout/hProcess7"/>
    <dgm:cxn modelId="{0A615C65-F0CF-4034-A96E-D35D396EC629}" type="presOf" srcId="{90FE8A6B-171B-455D-939C-24BFB42FDC39}" destId="{A5150163-A357-4C70-9ABF-505EB60A9B20}" srcOrd="1" destOrd="0" presId="urn:microsoft.com/office/officeart/2005/8/layout/hProcess7"/>
    <dgm:cxn modelId="{CF1988D3-EE83-48BD-A71D-2C2F4C5E945F}" type="presOf" srcId="{34232839-D45E-4C33-935B-D37C43FC1CEF}" destId="{CF22DD0B-59B2-4F3F-B27F-3505C0A5EE64}" srcOrd="0" destOrd="0" presId="urn:microsoft.com/office/officeart/2005/8/layout/hProcess7"/>
    <dgm:cxn modelId="{142EE7C6-0C7A-4157-B527-B3E49358AACC}" type="presOf" srcId="{F93E60E3-793A-410A-BFC9-5648EF293C09}" destId="{830F4D81-2FAF-4A07-9E47-C6FCB96246B4}" srcOrd="0" destOrd="0" presId="urn:microsoft.com/office/officeart/2005/8/layout/hProcess7"/>
    <dgm:cxn modelId="{8C782484-E844-482C-97CF-99667AF37172}" type="presOf" srcId="{F93E60E3-793A-410A-BFC9-5648EF293C09}" destId="{E6555771-77F9-438D-A8DA-96CF7726AEE7}" srcOrd="1" destOrd="0" presId="urn:microsoft.com/office/officeart/2005/8/layout/hProcess7"/>
    <dgm:cxn modelId="{CC0B5ED0-44D4-459F-A3D6-DCBA4BB41B73}" srcId="{FE72CCC8-C4A6-4FFB-B3B3-718690D4784B}" destId="{3651E4F0-9E79-4037-9800-EA324ECDF3A9}" srcOrd="0" destOrd="0" parTransId="{D4FF118E-0FC8-4D1B-9807-6C3575504839}" sibTransId="{37994808-4E95-4DE9-BF10-8106343B6F6D}"/>
    <dgm:cxn modelId="{8DE676AB-36ED-4684-B203-58E14F375183}" type="presOf" srcId="{3651E4F0-9E79-4037-9800-EA324ECDF3A9}" destId="{8F228A2D-1B28-433A-ACC7-6A7541EFA568}" srcOrd="0" destOrd="0" presId="urn:microsoft.com/office/officeart/2005/8/layout/hProcess7"/>
    <dgm:cxn modelId="{E5CEC3DF-1DD9-48E0-8A3A-BB3F3EC902B6}" type="presOf" srcId="{90FE8A6B-171B-455D-939C-24BFB42FDC39}" destId="{FB471127-AB21-41E0-9BE6-96A0BEEA29AA}" srcOrd="0" destOrd="0" presId="urn:microsoft.com/office/officeart/2005/8/layout/hProcess7"/>
    <dgm:cxn modelId="{3E9D44A2-5DB2-45AB-9951-4841D459094D}" srcId="{FDFFADB0-865E-4445-A049-FF7BBDDABCBC}" destId="{90FE8A6B-171B-455D-939C-24BFB42FDC39}" srcOrd="2" destOrd="0" parTransId="{E2A58E7F-492E-4A8D-8D2B-37D21C88969B}" sibTransId="{A2A3F478-BEF3-40F3-8FE8-F9B3BEBDB88A}"/>
    <dgm:cxn modelId="{91FFEC82-C112-4D73-AFEB-BE4F9CD5F563}" type="presOf" srcId="{76513B79-703E-460F-9DDD-7C6047F11F3E}" destId="{100F209A-1F18-41AA-8264-6B7B12F73FAE}" srcOrd="0" destOrd="0" presId="urn:microsoft.com/office/officeart/2005/8/layout/hProcess7"/>
    <dgm:cxn modelId="{B5C05599-8A15-48BA-8BEC-401402723BE2}" srcId="{F93E60E3-793A-410A-BFC9-5648EF293C09}" destId="{34232839-D45E-4C33-935B-D37C43FC1CEF}" srcOrd="0" destOrd="0" parTransId="{CBE5BC73-C927-4BAD-B03C-0779F6AF48B6}" sibTransId="{DCBE33CF-4F4F-4811-9011-C4BAE005E24A}"/>
    <dgm:cxn modelId="{E63ADD96-22FF-4FCE-8208-E474078B8C69}" type="presOf" srcId="{FE72CCC8-C4A6-4FFB-B3B3-718690D4784B}" destId="{E28F24D5-82BB-40BE-92E9-EB86E28956D1}" srcOrd="1" destOrd="0" presId="urn:microsoft.com/office/officeart/2005/8/layout/hProcess7"/>
    <dgm:cxn modelId="{7C038983-679F-4390-8E35-28A409FD51B5}" srcId="{FDFFADB0-865E-4445-A049-FF7BBDDABCBC}" destId="{FE72CCC8-C4A6-4FFB-B3B3-718690D4784B}" srcOrd="1" destOrd="0" parTransId="{285C338D-B651-426E-8340-D4FD728916AA}" sibTransId="{F39950F1-3A9C-4C7E-B563-78AE0B966ADE}"/>
    <dgm:cxn modelId="{41F95045-94BA-443D-9604-1CBE4FC07FA6}" srcId="{FDFFADB0-865E-4445-A049-FF7BBDDABCBC}" destId="{F93E60E3-793A-410A-BFC9-5648EF293C09}" srcOrd="0" destOrd="0" parTransId="{0D61ECB5-3A05-4A71-ADE3-F90F0819E034}" sibTransId="{954278F2-5BE6-447D-848B-B06EA2EC5E9B}"/>
    <dgm:cxn modelId="{BF604FA6-73CC-4F60-9D48-C4AF59048E68}" type="presParOf" srcId="{594B6271-75A6-431E-A3EF-F2D6415927E2}" destId="{892C51C4-D6F3-4CE1-B6E9-BCE1BDF4EC90}" srcOrd="0" destOrd="0" presId="urn:microsoft.com/office/officeart/2005/8/layout/hProcess7"/>
    <dgm:cxn modelId="{3BBF8E78-36C1-404A-B183-FEA837E94B7B}" type="presParOf" srcId="{892C51C4-D6F3-4CE1-B6E9-BCE1BDF4EC90}" destId="{830F4D81-2FAF-4A07-9E47-C6FCB96246B4}" srcOrd="0" destOrd="0" presId="urn:microsoft.com/office/officeart/2005/8/layout/hProcess7"/>
    <dgm:cxn modelId="{208A1ADC-D1C8-4106-B32C-FF84B81375A9}" type="presParOf" srcId="{892C51C4-D6F3-4CE1-B6E9-BCE1BDF4EC90}" destId="{E6555771-77F9-438D-A8DA-96CF7726AEE7}" srcOrd="1" destOrd="0" presId="urn:microsoft.com/office/officeart/2005/8/layout/hProcess7"/>
    <dgm:cxn modelId="{93ACB527-E842-489C-BD8C-93AC7B89CF21}" type="presParOf" srcId="{892C51C4-D6F3-4CE1-B6E9-BCE1BDF4EC90}" destId="{CF22DD0B-59B2-4F3F-B27F-3505C0A5EE64}" srcOrd="2" destOrd="0" presId="urn:microsoft.com/office/officeart/2005/8/layout/hProcess7"/>
    <dgm:cxn modelId="{8B337FFB-9E69-4CAB-ADA5-4E036EB24105}" type="presParOf" srcId="{594B6271-75A6-431E-A3EF-F2D6415927E2}" destId="{1AEF6B46-108E-4089-BEE6-DF61DC22EF83}" srcOrd="1" destOrd="0" presId="urn:microsoft.com/office/officeart/2005/8/layout/hProcess7"/>
    <dgm:cxn modelId="{4F9D9E2F-4911-43CB-AD32-2C447434E303}" type="presParOf" srcId="{594B6271-75A6-431E-A3EF-F2D6415927E2}" destId="{D98AF125-1A1B-4903-86F4-51AFA1EB6173}" srcOrd="2" destOrd="0" presId="urn:microsoft.com/office/officeart/2005/8/layout/hProcess7"/>
    <dgm:cxn modelId="{9AA87787-5633-4A42-BBF1-CB305781847E}" type="presParOf" srcId="{D98AF125-1A1B-4903-86F4-51AFA1EB6173}" destId="{014421D4-F791-4E09-B32A-D58CE4632EA0}" srcOrd="0" destOrd="0" presId="urn:microsoft.com/office/officeart/2005/8/layout/hProcess7"/>
    <dgm:cxn modelId="{46C25B1A-786E-4BEF-8809-53CC19DC810E}" type="presParOf" srcId="{D98AF125-1A1B-4903-86F4-51AFA1EB6173}" destId="{7F364B6D-591E-40B0-A6CB-C9ADB7D04A0B}" srcOrd="1" destOrd="0" presId="urn:microsoft.com/office/officeart/2005/8/layout/hProcess7"/>
    <dgm:cxn modelId="{3EF6406F-F831-4CDA-87E8-B8BE7E5652EC}" type="presParOf" srcId="{D98AF125-1A1B-4903-86F4-51AFA1EB6173}" destId="{49120D4F-CB04-4019-BCCF-9396BC48CEF9}" srcOrd="2" destOrd="0" presId="urn:microsoft.com/office/officeart/2005/8/layout/hProcess7"/>
    <dgm:cxn modelId="{A82A8BE1-6BE3-4EF2-8838-3008773E6C0F}" type="presParOf" srcId="{594B6271-75A6-431E-A3EF-F2D6415927E2}" destId="{52C19F2E-C4DA-4551-9DB7-49E844D9B34B}" srcOrd="3" destOrd="0" presId="urn:microsoft.com/office/officeart/2005/8/layout/hProcess7"/>
    <dgm:cxn modelId="{A9D88825-8BFA-49B1-A025-809BE3532659}" type="presParOf" srcId="{594B6271-75A6-431E-A3EF-F2D6415927E2}" destId="{70C61909-540B-48BB-AEA5-1B0B8BA84D96}" srcOrd="4" destOrd="0" presId="urn:microsoft.com/office/officeart/2005/8/layout/hProcess7"/>
    <dgm:cxn modelId="{6E335737-B533-41BD-83CE-6E466229C963}" type="presParOf" srcId="{70C61909-540B-48BB-AEA5-1B0B8BA84D96}" destId="{289851D5-5509-43E8-9F88-DFA56EDF85C7}" srcOrd="0" destOrd="0" presId="urn:microsoft.com/office/officeart/2005/8/layout/hProcess7"/>
    <dgm:cxn modelId="{6080C41C-FB6B-434A-98D5-922909643DC9}" type="presParOf" srcId="{70C61909-540B-48BB-AEA5-1B0B8BA84D96}" destId="{E28F24D5-82BB-40BE-92E9-EB86E28956D1}" srcOrd="1" destOrd="0" presId="urn:microsoft.com/office/officeart/2005/8/layout/hProcess7"/>
    <dgm:cxn modelId="{54EFCAD0-1B6D-4684-9E42-C90F510D36E1}" type="presParOf" srcId="{70C61909-540B-48BB-AEA5-1B0B8BA84D96}" destId="{8F228A2D-1B28-433A-ACC7-6A7541EFA568}" srcOrd="2" destOrd="0" presId="urn:microsoft.com/office/officeart/2005/8/layout/hProcess7"/>
    <dgm:cxn modelId="{5A6E67D4-9AED-4C38-BF85-6CC4D5810562}" type="presParOf" srcId="{594B6271-75A6-431E-A3EF-F2D6415927E2}" destId="{A973769D-321A-4EC0-8AEE-3076124196B3}" srcOrd="5" destOrd="0" presId="urn:microsoft.com/office/officeart/2005/8/layout/hProcess7"/>
    <dgm:cxn modelId="{B920BFCB-2D18-4D85-8654-79557B81CFC5}" type="presParOf" srcId="{594B6271-75A6-431E-A3EF-F2D6415927E2}" destId="{83116292-15AA-4C47-B210-647323D75787}" srcOrd="6" destOrd="0" presId="urn:microsoft.com/office/officeart/2005/8/layout/hProcess7"/>
    <dgm:cxn modelId="{A0137A4D-24CA-4CD5-B116-A21B9665D308}" type="presParOf" srcId="{83116292-15AA-4C47-B210-647323D75787}" destId="{6C536B44-7863-4CD2-AD3D-F2F5B24FD936}" srcOrd="0" destOrd="0" presId="urn:microsoft.com/office/officeart/2005/8/layout/hProcess7"/>
    <dgm:cxn modelId="{E30F28DF-0553-4BFF-A800-19AB379F2FE3}" type="presParOf" srcId="{83116292-15AA-4C47-B210-647323D75787}" destId="{75F704CC-2839-49D3-8AFF-837EFEC0B897}" srcOrd="1" destOrd="0" presId="urn:microsoft.com/office/officeart/2005/8/layout/hProcess7"/>
    <dgm:cxn modelId="{E68589AA-7CD8-4DA2-8E93-B61CCEAF55D0}" type="presParOf" srcId="{83116292-15AA-4C47-B210-647323D75787}" destId="{798D06C5-9284-453F-AD72-F933A7422982}" srcOrd="2" destOrd="0" presId="urn:microsoft.com/office/officeart/2005/8/layout/hProcess7"/>
    <dgm:cxn modelId="{0906083E-725C-4C2C-8633-20F84F1037D3}" type="presParOf" srcId="{594B6271-75A6-431E-A3EF-F2D6415927E2}" destId="{028B5C5C-0AC5-47D2-B2F2-8E6A395C613B}" srcOrd="7" destOrd="0" presId="urn:microsoft.com/office/officeart/2005/8/layout/hProcess7"/>
    <dgm:cxn modelId="{30F87A7B-E10C-4D32-91E1-755AB35A948A}" type="presParOf" srcId="{594B6271-75A6-431E-A3EF-F2D6415927E2}" destId="{A5632A4C-64C8-4B61-8ED9-1F4FDC994494}" srcOrd="8" destOrd="0" presId="urn:microsoft.com/office/officeart/2005/8/layout/hProcess7"/>
    <dgm:cxn modelId="{142C4E3C-BEFD-4984-8BA5-BE12E1D45EF0}" type="presParOf" srcId="{A5632A4C-64C8-4B61-8ED9-1F4FDC994494}" destId="{FB471127-AB21-41E0-9BE6-96A0BEEA29AA}" srcOrd="0" destOrd="0" presId="urn:microsoft.com/office/officeart/2005/8/layout/hProcess7"/>
    <dgm:cxn modelId="{4CC3D4A1-E14F-498D-BECC-0D84793AC984}" type="presParOf" srcId="{A5632A4C-64C8-4B61-8ED9-1F4FDC994494}" destId="{A5150163-A357-4C70-9ABF-505EB60A9B20}" srcOrd="1" destOrd="0" presId="urn:microsoft.com/office/officeart/2005/8/layout/hProcess7"/>
    <dgm:cxn modelId="{9C4BA51C-DF10-418B-9E48-7272DD994316}" type="presParOf" srcId="{A5632A4C-64C8-4B61-8ED9-1F4FDC994494}" destId="{100F209A-1F18-41AA-8264-6B7B12F73FA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15B032-A79B-4E54-957A-FFC40FC1EAAA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70C1C9-5DC6-487E-9F6C-9300569B704B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62E2022B-9BC0-41E0-935F-081809CC1AE1}" type="parTrans" cxnId="{F229A783-5BEA-4713-985A-966B93E5FB2F}">
      <dgm:prSet/>
      <dgm:spPr/>
      <dgm:t>
        <a:bodyPr/>
        <a:lstStyle/>
        <a:p>
          <a:endParaRPr lang="en-US"/>
        </a:p>
      </dgm:t>
    </dgm:pt>
    <dgm:pt modelId="{42C30DF5-9336-4B22-A3F6-80F72FF65AAB}" type="sibTrans" cxnId="{F229A783-5BEA-4713-985A-966B93E5FB2F}">
      <dgm:prSet/>
      <dgm:spPr/>
      <dgm:t>
        <a:bodyPr/>
        <a:lstStyle/>
        <a:p>
          <a:endParaRPr lang="en-US"/>
        </a:p>
      </dgm:t>
    </dgm:pt>
    <dgm:pt modelId="{6632E87D-2C42-4291-8A90-051546879D55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D6A2D09A-8840-4025-AFB1-4A7433C480B2}" type="parTrans" cxnId="{EC436D94-A633-49A0-8E31-9331A45D6DEF}">
      <dgm:prSet/>
      <dgm:spPr/>
      <dgm:t>
        <a:bodyPr/>
        <a:lstStyle/>
        <a:p>
          <a:endParaRPr lang="en-US"/>
        </a:p>
      </dgm:t>
    </dgm:pt>
    <dgm:pt modelId="{E46D2816-1948-4931-9FF5-37F717245379}" type="sibTrans" cxnId="{EC436D94-A633-49A0-8E31-9331A45D6DEF}">
      <dgm:prSet/>
      <dgm:spPr/>
      <dgm:t>
        <a:bodyPr/>
        <a:lstStyle/>
        <a:p>
          <a:endParaRPr lang="en-US"/>
        </a:p>
      </dgm:t>
    </dgm:pt>
    <dgm:pt modelId="{867110F2-D61C-4593-98B3-142764D451AA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148AD299-948E-4A3B-BF1C-FC9F49748272}" type="parTrans" cxnId="{5A2CA3C7-D32F-4229-86F4-0C826483575D}">
      <dgm:prSet/>
      <dgm:spPr/>
      <dgm:t>
        <a:bodyPr/>
        <a:lstStyle/>
        <a:p>
          <a:endParaRPr lang="en-US"/>
        </a:p>
      </dgm:t>
    </dgm:pt>
    <dgm:pt modelId="{4E75A8DC-D021-4276-A8BC-1F7498A4B248}" type="sibTrans" cxnId="{5A2CA3C7-D32F-4229-86F4-0C826483575D}">
      <dgm:prSet/>
      <dgm:spPr/>
      <dgm:t>
        <a:bodyPr/>
        <a:lstStyle/>
        <a:p>
          <a:endParaRPr lang="en-US"/>
        </a:p>
      </dgm:t>
    </dgm:pt>
    <dgm:pt modelId="{424A8F7F-7514-461C-B41B-C56BECD86283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BEF0F9D4-678B-4FC1-B9EA-6D0882A44634}" type="parTrans" cxnId="{EB37C4CD-E6E5-441D-A01B-7DAA11E9C4EF}">
      <dgm:prSet/>
      <dgm:spPr/>
      <dgm:t>
        <a:bodyPr/>
        <a:lstStyle/>
        <a:p>
          <a:endParaRPr lang="en-US"/>
        </a:p>
      </dgm:t>
    </dgm:pt>
    <dgm:pt modelId="{223C265E-8BF7-4099-9BC9-EBA592E31369}" type="sibTrans" cxnId="{EB37C4CD-E6E5-441D-A01B-7DAA11E9C4EF}">
      <dgm:prSet/>
      <dgm:spPr/>
      <dgm:t>
        <a:bodyPr/>
        <a:lstStyle/>
        <a:p>
          <a:endParaRPr lang="en-US"/>
        </a:p>
      </dgm:t>
    </dgm:pt>
    <dgm:pt modelId="{7FB130AC-F04C-4480-821C-EDAFBE34F989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/>
            <a:t>KUO MINTA?</a:t>
          </a:r>
          <a:endParaRPr lang="en-US" dirty="0"/>
        </a:p>
      </dgm:t>
    </dgm:pt>
    <dgm:pt modelId="{2FCC003D-5745-4E47-8C7D-8E3EE2DD77B9}" type="parTrans" cxnId="{CCC425B6-F1D8-40E7-BDDA-72A866C1D6DA}">
      <dgm:prSet/>
      <dgm:spPr/>
      <dgm:t>
        <a:bodyPr/>
        <a:lstStyle/>
        <a:p>
          <a:endParaRPr lang="en-US"/>
        </a:p>
      </dgm:t>
    </dgm:pt>
    <dgm:pt modelId="{B52EF274-DF23-4F8C-ACD8-8EFB9E45E61D}" type="sibTrans" cxnId="{CCC425B6-F1D8-40E7-BDDA-72A866C1D6DA}">
      <dgm:prSet/>
      <dgm:spPr/>
      <dgm:t>
        <a:bodyPr/>
        <a:lstStyle/>
        <a:p>
          <a:endParaRPr lang="en-US"/>
        </a:p>
      </dgm:t>
    </dgm:pt>
    <dgm:pt modelId="{04C327A6-5320-45A3-A98F-13D98C9B802B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F2EACCDA-532C-4CAA-92E8-E81AB026208C}" type="parTrans" cxnId="{6C14D519-440C-4049-B0A3-DA60F13D5E06}">
      <dgm:prSet/>
      <dgm:spPr/>
      <dgm:t>
        <a:bodyPr/>
        <a:lstStyle/>
        <a:p>
          <a:endParaRPr lang="en-US"/>
        </a:p>
      </dgm:t>
    </dgm:pt>
    <dgm:pt modelId="{99E88C64-8181-42BB-8CBF-DB5322547D5F}" type="sibTrans" cxnId="{6C14D519-440C-4049-B0A3-DA60F13D5E06}">
      <dgm:prSet/>
      <dgm:spPr/>
      <dgm:t>
        <a:bodyPr/>
        <a:lstStyle/>
        <a:p>
          <a:endParaRPr lang="en-US"/>
        </a:p>
      </dgm:t>
    </dgm:pt>
    <dgm:pt modelId="{F35FE88B-D414-43A5-A72B-C795B650AE6A}" type="pres">
      <dgm:prSet presAssocID="{BE15B032-A79B-4E54-957A-FFC40FC1EA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157DC0AC-38F8-40C2-B5AD-7283858D3E2C}" type="pres">
      <dgm:prSet presAssocID="{C670C1C9-5DC6-487E-9F6C-9300569B704B}" presName="compositeNode" presStyleCnt="0">
        <dgm:presLayoutVars>
          <dgm:bulletEnabled val="1"/>
        </dgm:presLayoutVars>
      </dgm:prSet>
      <dgm:spPr/>
    </dgm:pt>
    <dgm:pt modelId="{B79B5985-1AFA-44EC-B0A4-6034E1A52707}" type="pres">
      <dgm:prSet presAssocID="{C670C1C9-5DC6-487E-9F6C-9300569B704B}" presName="bgRect" presStyleLbl="node1" presStyleIdx="0" presStyleCnt="3"/>
      <dgm:spPr/>
      <dgm:t>
        <a:bodyPr/>
        <a:lstStyle/>
        <a:p>
          <a:endParaRPr lang="en-US"/>
        </a:p>
      </dgm:t>
    </dgm:pt>
    <dgm:pt modelId="{C6303766-ED17-45A9-AD67-07A0EC28B4E1}" type="pres">
      <dgm:prSet presAssocID="{C670C1C9-5DC6-487E-9F6C-9300569B704B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8B230E-A28B-4FC7-9FB7-AEEB71A6E903}" type="pres">
      <dgm:prSet presAssocID="{C670C1C9-5DC6-487E-9F6C-9300569B704B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8B13D46-35E4-4E93-B057-9EC27ACE6F88}" type="pres">
      <dgm:prSet presAssocID="{42C30DF5-9336-4B22-A3F6-80F72FF65AAB}" presName="hSp" presStyleCnt="0"/>
      <dgm:spPr/>
    </dgm:pt>
    <dgm:pt modelId="{46957ECC-FEF8-44DC-A552-D111D85872A9}" type="pres">
      <dgm:prSet presAssocID="{42C30DF5-9336-4B22-A3F6-80F72FF65AAB}" presName="vProcSp" presStyleCnt="0"/>
      <dgm:spPr/>
    </dgm:pt>
    <dgm:pt modelId="{B4AEB93E-43D4-4954-949E-13649E76E81C}" type="pres">
      <dgm:prSet presAssocID="{42C30DF5-9336-4B22-A3F6-80F72FF65AAB}" presName="vSp1" presStyleCnt="0"/>
      <dgm:spPr/>
    </dgm:pt>
    <dgm:pt modelId="{8BA6A164-6310-4C9F-9611-33155DC64971}" type="pres">
      <dgm:prSet presAssocID="{42C30DF5-9336-4B22-A3F6-80F72FF65AAB}" presName="simulatedConn" presStyleLbl="solidFgAcc1" presStyleIdx="0" presStyleCnt="2"/>
      <dgm:spPr/>
    </dgm:pt>
    <dgm:pt modelId="{6FEAFC90-EC04-4027-BD01-33D76C91AF12}" type="pres">
      <dgm:prSet presAssocID="{42C30DF5-9336-4B22-A3F6-80F72FF65AAB}" presName="vSp2" presStyleCnt="0"/>
      <dgm:spPr/>
    </dgm:pt>
    <dgm:pt modelId="{78A58AB9-6730-4F35-9F6E-E00C62C4C2E0}" type="pres">
      <dgm:prSet presAssocID="{42C30DF5-9336-4B22-A3F6-80F72FF65AAB}" presName="sibTrans" presStyleCnt="0"/>
      <dgm:spPr/>
    </dgm:pt>
    <dgm:pt modelId="{B2C98BA1-2DB1-452D-A153-4AF6DEB90888}" type="pres">
      <dgm:prSet presAssocID="{867110F2-D61C-4593-98B3-142764D451AA}" presName="compositeNode" presStyleCnt="0">
        <dgm:presLayoutVars>
          <dgm:bulletEnabled val="1"/>
        </dgm:presLayoutVars>
      </dgm:prSet>
      <dgm:spPr/>
    </dgm:pt>
    <dgm:pt modelId="{8776F971-DF4B-4099-A7B3-4885D1FAA820}" type="pres">
      <dgm:prSet presAssocID="{867110F2-D61C-4593-98B3-142764D451AA}" presName="bgRect" presStyleLbl="node1" presStyleIdx="1" presStyleCnt="3"/>
      <dgm:spPr/>
      <dgm:t>
        <a:bodyPr/>
        <a:lstStyle/>
        <a:p>
          <a:endParaRPr lang="lt-LT"/>
        </a:p>
      </dgm:t>
    </dgm:pt>
    <dgm:pt modelId="{27530C95-2ADF-42E2-98C8-08E9563A593F}" type="pres">
      <dgm:prSet presAssocID="{867110F2-D61C-4593-98B3-142764D451A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764A590-122A-40A1-8624-7F330C0C1B0C}" type="pres">
      <dgm:prSet presAssocID="{867110F2-D61C-4593-98B3-142764D451A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F4F288BD-F8F2-4375-A632-E94B99173ACE}" type="pres">
      <dgm:prSet presAssocID="{4E75A8DC-D021-4276-A8BC-1F7498A4B248}" presName="hSp" presStyleCnt="0"/>
      <dgm:spPr/>
    </dgm:pt>
    <dgm:pt modelId="{7DBABBE0-06CE-4D73-832A-86356FDF122E}" type="pres">
      <dgm:prSet presAssocID="{4E75A8DC-D021-4276-A8BC-1F7498A4B248}" presName="vProcSp" presStyleCnt="0"/>
      <dgm:spPr/>
    </dgm:pt>
    <dgm:pt modelId="{068C1647-E00D-41AC-AB82-05C2DC9F703B}" type="pres">
      <dgm:prSet presAssocID="{4E75A8DC-D021-4276-A8BC-1F7498A4B248}" presName="vSp1" presStyleCnt="0"/>
      <dgm:spPr/>
    </dgm:pt>
    <dgm:pt modelId="{E382E978-B9F2-42FA-A538-99405A1D4516}" type="pres">
      <dgm:prSet presAssocID="{4E75A8DC-D021-4276-A8BC-1F7498A4B248}" presName="simulatedConn" presStyleLbl="solidFgAcc1" presStyleIdx="1" presStyleCnt="2"/>
      <dgm:spPr/>
    </dgm:pt>
    <dgm:pt modelId="{3C5563CA-5644-4B07-AFB2-17EF20C8ADA8}" type="pres">
      <dgm:prSet presAssocID="{4E75A8DC-D021-4276-A8BC-1F7498A4B248}" presName="vSp2" presStyleCnt="0"/>
      <dgm:spPr/>
    </dgm:pt>
    <dgm:pt modelId="{E169DF4D-E12E-4886-AED9-FCF90D1B34DE}" type="pres">
      <dgm:prSet presAssocID="{4E75A8DC-D021-4276-A8BC-1F7498A4B248}" presName="sibTrans" presStyleCnt="0"/>
      <dgm:spPr/>
    </dgm:pt>
    <dgm:pt modelId="{4C638DC9-3F73-497D-B6E3-11B265B902CA}" type="pres">
      <dgm:prSet presAssocID="{7FB130AC-F04C-4480-821C-EDAFBE34F989}" presName="compositeNode" presStyleCnt="0">
        <dgm:presLayoutVars>
          <dgm:bulletEnabled val="1"/>
        </dgm:presLayoutVars>
      </dgm:prSet>
      <dgm:spPr/>
    </dgm:pt>
    <dgm:pt modelId="{0DC99612-C3B3-4B14-B497-6C5E5BB5DD4A}" type="pres">
      <dgm:prSet presAssocID="{7FB130AC-F04C-4480-821C-EDAFBE34F989}" presName="bgRect" presStyleLbl="node1" presStyleIdx="2" presStyleCnt="3" custLinFactNeighborX="2142" custLinFactNeighborY="452"/>
      <dgm:spPr/>
      <dgm:t>
        <a:bodyPr/>
        <a:lstStyle/>
        <a:p>
          <a:endParaRPr lang="en-US"/>
        </a:p>
      </dgm:t>
    </dgm:pt>
    <dgm:pt modelId="{B3124ADC-CC0F-4677-812F-8C2391683ECB}" type="pres">
      <dgm:prSet presAssocID="{7FB130AC-F04C-4480-821C-EDAFBE34F98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A85EF-41B7-4043-922C-7A4ABE17ECE6}" type="pres">
      <dgm:prSet presAssocID="{7FB130AC-F04C-4480-821C-EDAFBE34F98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EB37C4CD-E6E5-441D-A01B-7DAA11E9C4EF}" srcId="{867110F2-D61C-4593-98B3-142764D451AA}" destId="{424A8F7F-7514-461C-B41B-C56BECD86283}" srcOrd="0" destOrd="0" parTransId="{BEF0F9D4-678B-4FC1-B9EA-6D0882A44634}" sibTransId="{223C265E-8BF7-4099-9BC9-EBA592E31369}"/>
    <dgm:cxn modelId="{F229A783-5BEA-4713-985A-966B93E5FB2F}" srcId="{BE15B032-A79B-4E54-957A-FFC40FC1EAAA}" destId="{C670C1C9-5DC6-487E-9F6C-9300569B704B}" srcOrd="0" destOrd="0" parTransId="{62E2022B-9BC0-41E0-935F-081809CC1AE1}" sibTransId="{42C30DF5-9336-4B22-A3F6-80F72FF65AAB}"/>
    <dgm:cxn modelId="{A3402F75-DA88-4C64-8717-AA8C8019A623}" type="presOf" srcId="{6632E87D-2C42-4291-8A90-051546879D55}" destId="{6C8B230E-A28B-4FC7-9FB7-AEEB71A6E903}" srcOrd="0" destOrd="0" presId="urn:microsoft.com/office/officeart/2005/8/layout/hProcess7"/>
    <dgm:cxn modelId="{99D015E7-A080-4EAC-B023-EB34B2BAE4E5}" type="presOf" srcId="{424A8F7F-7514-461C-B41B-C56BECD86283}" destId="{2764A590-122A-40A1-8624-7F330C0C1B0C}" srcOrd="0" destOrd="0" presId="urn:microsoft.com/office/officeart/2005/8/layout/hProcess7"/>
    <dgm:cxn modelId="{7F949E98-93C1-49AC-9F9C-14C71FAE9732}" type="presOf" srcId="{C670C1C9-5DC6-487E-9F6C-9300569B704B}" destId="{C6303766-ED17-45A9-AD67-07A0EC28B4E1}" srcOrd="1" destOrd="0" presId="urn:microsoft.com/office/officeart/2005/8/layout/hProcess7"/>
    <dgm:cxn modelId="{7A766CB2-05C8-49CD-B052-A3D8ACE66A5E}" type="presOf" srcId="{C670C1C9-5DC6-487E-9F6C-9300569B704B}" destId="{B79B5985-1AFA-44EC-B0A4-6034E1A52707}" srcOrd="0" destOrd="0" presId="urn:microsoft.com/office/officeart/2005/8/layout/hProcess7"/>
    <dgm:cxn modelId="{5A2CA3C7-D32F-4229-86F4-0C826483575D}" srcId="{BE15B032-A79B-4E54-957A-FFC40FC1EAAA}" destId="{867110F2-D61C-4593-98B3-142764D451AA}" srcOrd="1" destOrd="0" parTransId="{148AD299-948E-4A3B-BF1C-FC9F49748272}" sibTransId="{4E75A8DC-D021-4276-A8BC-1F7498A4B248}"/>
    <dgm:cxn modelId="{030B8760-E48C-4B29-9AF7-D56D020577C6}" type="presOf" srcId="{7FB130AC-F04C-4480-821C-EDAFBE34F989}" destId="{0DC99612-C3B3-4B14-B497-6C5E5BB5DD4A}" srcOrd="0" destOrd="0" presId="urn:microsoft.com/office/officeart/2005/8/layout/hProcess7"/>
    <dgm:cxn modelId="{6C14D519-440C-4049-B0A3-DA60F13D5E06}" srcId="{7FB130AC-F04C-4480-821C-EDAFBE34F989}" destId="{04C327A6-5320-45A3-A98F-13D98C9B802B}" srcOrd="0" destOrd="0" parTransId="{F2EACCDA-532C-4CAA-92E8-E81AB026208C}" sibTransId="{99E88C64-8181-42BB-8CBF-DB5322547D5F}"/>
    <dgm:cxn modelId="{EC436D94-A633-49A0-8E31-9331A45D6DEF}" srcId="{C670C1C9-5DC6-487E-9F6C-9300569B704B}" destId="{6632E87D-2C42-4291-8A90-051546879D55}" srcOrd="0" destOrd="0" parTransId="{D6A2D09A-8840-4025-AFB1-4A7433C480B2}" sibTransId="{E46D2816-1948-4931-9FF5-37F717245379}"/>
    <dgm:cxn modelId="{CCC425B6-F1D8-40E7-BDDA-72A866C1D6DA}" srcId="{BE15B032-A79B-4E54-957A-FFC40FC1EAAA}" destId="{7FB130AC-F04C-4480-821C-EDAFBE34F989}" srcOrd="2" destOrd="0" parTransId="{2FCC003D-5745-4E47-8C7D-8E3EE2DD77B9}" sibTransId="{B52EF274-DF23-4F8C-ACD8-8EFB9E45E61D}"/>
    <dgm:cxn modelId="{2109CEF8-FA1E-4EA6-89D9-413D67C73BF0}" type="presOf" srcId="{867110F2-D61C-4593-98B3-142764D451AA}" destId="{8776F971-DF4B-4099-A7B3-4885D1FAA820}" srcOrd="0" destOrd="0" presId="urn:microsoft.com/office/officeart/2005/8/layout/hProcess7"/>
    <dgm:cxn modelId="{2F65D22D-1A39-409B-A01D-1E68AB0F2D3A}" type="presOf" srcId="{BE15B032-A79B-4E54-957A-FFC40FC1EAAA}" destId="{F35FE88B-D414-43A5-A72B-C795B650AE6A}" srcOrd="0" destOrd="0" presId="urn:microsoft.com/office/officeart/2005/8/layout/hProcess7"/>
    <dgm:cxn modelId="{83AA5B76-7BDA-4B70-B00B-70F0363327DF}" type="presOf" srcId="{7FB130AC-F04C-4480-821C-EDAFBE34F989}" destId="{B3124ADC-CC0F-4677-812F-8C2391683ECB}" srcOrd="1" destOrd="0" presId="urn:microsoft.com/office/officeart/2005/8/layout/hProcess7"/>
    <dgm:cxn modelId="{734D4364-F3D8-469F-9A09-0145178AE9BA}" type="presOf" srcId="{867110F2-D61C-4593-98B3-142764D451AA}" destId="{27530C95-2ADF-42E2-98C8-08E9563A593F}" srcOrd="1" destOrd="0" presId="urn:microsoft.com/office/officeart/2005/8/layout/hProcess7"/>
    <dgm:cxn modelId="{2AD26177-12F8-464E-80BC-38C1267C42AC}" type="presOf" srcId="{04C327A6-5320-45A3-A98F-13D98C9B802B}" destId="{E9EA85EF-41B7-4043-922C-7A4ABE17ECE6}" srcOrd="0" destOrd="0" presId="urn:microsoft.com/office/officeart/2005/8/layout/hProcess7"/>
    <dgm:cxn modelId="{3BE2AFFD-27DB-4D54-9B00-61AB75285135}" type="presParOf" srcId="{F35FE88B-D414-43A5-A72B-C795B650AE6A}" destId="{157DC0AC-38F8-40C2-B5AD-7283858D3E2C}" srcOrd="0" destOrd="0" presId="urn:microsoft.com/office/officeart/2005/8/layout/hProcess7"/>
    <dgm:cxn modelId="{5B0D06A6-CFB2-49FE-BD6B-4074B8809350}" type="presParOf" srcId="{157DC0AC-38F8-40C2-B5AD-7283858D3E2C}" destId="{B79B5985-1AFA-44EC-B0A4-6034E1A52707}" srcOrd="0" destOrd="0" presId="urn:microsoft.com/office/officeart/2005/8/layout/hProcess7"/>
    <dgm:cxn modelId="{C697CE3F-BEC4-4023-92F6-758D95C352BC}" type="presParOf" srcId="{157DC0AC-38F8-40C2-B5AD-7283858D3E2C}" destId="{C6303766-ED17-45A9-AD67-07A0EC28B4E1}" srcOrd="1" destOrd="0" presId="urn:microsoft.com/office/officeart/2005/8/layout/hProcess7"/>
    <dgm:cxn modelId="{6247809A-1641-493B-986B-2329276E5F64}" type="presParOf" srcId="{157DC0AC-38F8-40C2-B5AD-7283858D3E2C}" destId="{6C8B230E-A28B-4FC7-9FB7-AEEB71A6E903}" srcOrd="2" destOrd="0" presId="urn:microsoft.com/office/officeart/2005/8/layout/hProcess7"/>
    <dgm:cxn modelId="{8B6B1794-4502-4068-A868-6359D4AA9B03}" type="presParOf" srcId="{F35FE88B-D414-43A5-A72B-C795B650AE6A}" destId="{18B13D46-35E4-4E93-B057-9EC27ACE6F88}" srcOrd="1" destOrd="0" presId="urn:microsoft.com/office/officeart/2005/8/layout/hProcess7"/>
    <dgm:cxn modelId="{4BB771A1-E434-453C-BE7A-EB5AF2359F3B}" type="presParOf" srcId="{F35FE88B-D414-43A5-A72B-C795B650AE6A}" destId="{46957ECC-FEF8-44DC-A552-D111D85872A9}" srcOrd="2" destOrd="0" presId="urn:microsoft.com/office/officeart/2005/8/layout/hProcess7"/>
    <dgm:cxn modelId="{7CEA2D6E-081E-4DF4-8F62-6A7BD7DFBADC}" type="presParOf" srcId="{46957ECC-FEF8-44DC-A552-D111D85872A9}" destId="{B4AEB93E-43D4-4954-949E-13649E76E81C}" srcOrd="0" destOrd="0" presId="urn:microsoft.com/office/officeart/2005/8/layout/hProcess7"/>
    <dgm:cxn modelId="{23994504-29EE-433D-A437-A5AD09E765BA}" type="presParOf" srcId="{46957ECC-FEF8-44DC-A552-D111D85872A9}" destId="{8BA6A164-6310-4C9F-9611-33155DC64971}" srcOrd="1" destOrd="0" presId="urn:microsoft.com/office/officeart/2005/8/layout/hProcess7"/>
    <dgm:cxn modelId="{59926C59-F257-4E9C-91A6-0DB9244964DD}" type="presParOf" srcId="{46957ECC-FEF8-44DC-A552-D111D85872A9}" destId="{6FEAFC90-EC04-4027-BD01-33D76C91AF12}" srcOrd="2" destOrd="0" presId="urn:microsoft.com/office/officeart/2005/8/layout/hProcess7"/>
    <dgm:cxn modelId="{ED71EE52-29BC-40CC-AB36-DF559A751B41}" type="presParOf" srcId="{F35FE88B-D414-43A5-A72B-C795B650AE6A}" destId="{78A58AB9-6730-4F35-9F6E-E00C62C4C2E0}" srcOrd="3" destOrd="0" presId="urn:microsoft.com/office/officeart/2005/8/layout/hProcess7"/>
    <dgm:cxn modelId="{62EC2010-F9FA-4914-8745-C848100C3944}" type="presParOf" srcId="{F35FE88B-D414-43A5-A72B-C795B650AE6A}" destId="{B2C98BA1-2DB1-452D-A153-4AF6DEB90888}" srcOrd="4" destOrd="0" presId="urn:microsoft.com/office/officeart/2005/8/layout/hProcess7"/>
    <dgm:cxn modelId="{7C94F435-7689-4E15-BDFB-88B501EE4E42}" type="presParOf" srcId="{B2C98BA1-2DB1-452D-A153-4AF6DEB90888}" destId="{8776F971-DF4B-4099-A7B3-4885D1FAA820}" srcOrd="0" destOrd="0" presId="urn:microsoft.com/office/officeart/2005/8/layout/hProcess7"/>
    <dgm:cxn modelId="{346A2D17-83EF-4260-A825-AFCA1CECC3B3}" type="presParOf" srcId="{B2C98BA1-2DB1-452D-A153-4AF6DEB90888}" destId="{27530C95-2ADF-42E2-98C8-08E9563A593F}" srcOrd="1" destOrd="0" presId="urn:microsoft.com/office/officeart/2005/8/layout/hProcess7"/>
    <dgm:cxn modelId="{A8374522-74B2-4460-A607-18C34812CE1F}" type="presParOf" srcId="{B2C98BA1-2DB1-452D-A153-4AF6DEB90888}" destId="{2764A590-122A-40A1-8624-7F330C0C1B0C}" srcOrd="2" destOrd="0" presId="urn:microsoft.com/office/officeart/2005/8/layout/hProcess7"/>
    <dgm:cxn modelId="{25587A2D-AF49-4CF6-A076-D891E3DFDD57}" type="presParOf" srcId="{F35FE88B-D414-43A5-A72B-C795B650AE6A}" destId="{F4F288BD-F8F2-4375-A632-E94B99173ACE}" srcOrd="5" destOrd="0" presId="urn:microsoft.com/office/officeart/2005/8/layout/hProcess7"/>
    <dgm:cxn modelId="{5A9A5F3A-6AF9-44E5-AD57-8662F886E877}" type="presParOf" srcId="{F35FE88B-D414-43A5-A72B-C795B650AE6A}" destId="{7DBABBE0-06CE-4D73-832A-86356FDF122E}" srcOrd="6" destOrd="0" presId="urn:microsoft.com/office/officeart/2005/8/layout/hProcess7"/>
    <dgm:cxn modelId="{DF30DCE1-0C6D-4428-BF68-3FD9245B24EC}" type="presParOf" srcId="{7DBABBE0-06CE-4D73-832A-86356FDF122E}" destId="{068C1647-E00D-41AC-AB82-05C2DC9F703B}" srcOrd="0" destOrd="0" presId="urn:microsoft.com/office/officeart/2005/8/layout/hProcess7"/>
    <dgm:cxn modelId="{B0157621-C9F2-40AC-AB93-D49D55E084E2}" type="presParOf" srcId="{7DBABBE0-06CE-4D73-832A-86356FDF122E}" destId="{E382E978-B9F2-42FA-A538-99405A1D4516}" srcOrd="1" destOrd="0" presId="urn:microsoft.com/office/officeart/2005/8/layout/hProcess7"/>
    <dgm:cxn modelId="{5D124E5F-DD94-4FA3-98B5-B4CA8A64D29A}" type="presParOf" srcId="{7DBABBE0-06CE-4D73-832A-86356FDF122E}" destId="{3C5563CA-5644-4B07-AFB2-17EF20C8ADA8}" srcOrd="2" destOrd="0" presId="urn:microsoft.com/office/officeart/2005/8/layout/hProcess7"/>
    <dgm:cxn modelId="{4E4469AB-7CD3-4DD3-A1B0-8DC0F8F7E574}" type="presParOf" srcId="{F35FE88B-D414-43A5-A72B-C795B650AE6A}" destId="{E169DF4D-E12E-4886-AED9-FCF90D1B34DE}" srcOrd="7" destOrd="0" presId="urn:microsoft.com/office/officeart/2005/8/layout/hProcess7"/>
    <dgm:cxn modelId="{0299DD67-7A43-4811-A5C3-F2BDE2450DE0}" type="presParOf" srcId="{F35FE88B-D414-43A5-A72B-C795B650AE6A}" destId="{4C638DC9-3F73-497D-B6E3-11B265B902CA}" srcOrd="8" destOrd="0" presId="urn:microsoft.com/office/officeart/2005/8/layout/hProcess7"/>
    <dgm:cxn modelId="{041A7BC8-C10F-4979-A8C3-0EA780CA48A3}" type="presParOf" srcId="{4C638DC9-3F73-497D-B6E3-11B265B902CA}" destId="{0DC99612-C3B3-4B14-B497-6C5E5BB5DD4A}" srcOrd="0" destOrd="0" presId="urn:microsoft.com/office/officeart/2005/8/layout/hProcess7"/>
    <dgm:cxn modelId="{EF4C640D-C52F-40DC-80DB-DE26BD9BC347}" type="presParOf" srcId="{4C638DC9-3F73-497D-B6E3-11B265B902CA}" destId="{B3124ADC-CC0F-4677-812F-8C2391683ECB}" srcOrd="1" destOrd="0" presId="urn:microsoft.com/office/officeart/2005/8/layout/hProcess7"/>
    <dgm:cxn modelId="{A6B5AC33-8F93-4E84-AE67-AFC0FA160FE8}" type="presParOf" srcId="{4C638DC9-3F73-497D-B6E3-11B265B902CA}" destId="{E9EA85EF-41B7-4043-922C-7A4ABE17ECE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C290A3-338F-43C5-81FA-5DDE1B12EA03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63BD3A-E74A-415C-9158-5D98B1869FCA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1E709B57-24D1-4909-8CFD-A0CF9B2ABB1C}" type="parTrans" cxnId="{1956EF42-68C4-4372-BDFF-01AF7BA7875D}">
      <dgm:prSet/>
      <dgm:spPr/>
      <dgm:t>
        <a:bodyPr/>
        <a:lstStyle/>
        <a:p>
          <a:endParaRPr lang="en-US"/>
        </a:p>
      </dgm:t>
    </dgm:pt>
    <dgm:pt modelId="{B5F43BAC-A544-4EA8-B9E6-E9C3EDCCAECC}" type="sibTrans" cxnId="{1956EF42-68C4-4372-BDFF-01AF7BA7875D}">
      <dgm:prSet/>
      <dgm:spPr/>
      <dgm:t>
        <a:bodyPr/>
        <a:lstStyle/>
        <a:p>
          <a:endParaRPr lang="en-US"/>
        </a:p>
      </dgm:t>
    </dgm:pt>
    <dgm:pt modelId="{094A70C0-14FC-4944-9978-902896E34BE2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775398C3-48C5-4D67-9220-E90BCBD765C6}" type="parTrans" cxnId="{D06E5C3D-E968-4ADE-A5A9-19D21DE320A6}">
      <dgm:prSet/>
      <dgm:spPr/>
      <dgm:t>
        <a:bodyPr/>
        <a:lstStyle/>
        <a:p>
          <a:endParaRPr lang="en-US"/>
        </a:p>
      </dgm:t>
    </dgm:pt>
    <dgm:pt modelId="{1F6EA350-3B95-459E-96C0-5465DBEC346D}" type="sibTrans" cxnId="{D06E5C3D-E968-4ADE-A5A9-19D21DE320A6}">
      <dgm:prSet/>
      <dgm:spPr/>
      <dgm:t>
        <a:bodyPr/>
        <a:lstStyle/>
        <a:p>
          <a:endParaRPr lang="en-US"/>
        </a:p>
      </dgm:t>
    </dgm:pt>
    <dgm:pt modelId="{4E52DD8E-0485-4DBB-A01C-0A5FEF730E13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D3AFE1DF-F3CA-4E86-8622-10D68ED1639C}" type="parTrans" cxnId="{74C09316-4F26-4597-8197-3B40F0DF410C}">
      <dgm:prSet/>
      <dgm:spPr/>
      <dgm:t>
        <a:bodyPr/>
        <a:lstStyle/>
        <a:p>
          <a:endParaRPr lang="en-US"/>
        </a:p>
      </dgm:t>
    </dgm:pt>
    <dgm:pt modelId="{00E769EA-1954-4E2C-BABB-40D4A1758BCF}" type="sibTrans" cxnId="{74C09316-4F26-4597-8197-3B40F0DF410C}">
      <dgm:prSet/>
      <dgm:spPr/>
      <dgm:t>
        <a:bodyPr/>
        <a:lstStyle/>
        <a:p>
          <a:endParaRPr lang="en-US"/>
        </a:p>
      </dgm:t>
    </dgm:pt>
    <dgm:pt modelId="{3A371EA3-0D49-4FF2-84F6-379BF93843A1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CAE18990-4EE9-4B17-8C87-65DEBBEDCFC8}" type="parTrans" cxnId="{77712915-2DDC-4FFD-888E-5CEFBFAD74FE}">
      <dgm:prSet/>
      <dgm:spPr/>
      <dgm:t>
        <a:bodyPr/>
        <a:lstStyle/>
        <a:p>
          <a:endParaRPr lang="en-US"/>
        </a:p>
      </dgm:t>
    </dgm:pt>
    <dgm:pt modelId="{F513D3DA-0105-4A3E-B517-12FA1C3DABBF}" type="sibTrans" cxnId="{77712915-2DDC-4FFD-888E-5CEFBFAD74FE}">
      <dgm:prSet/>
      <dgm:spPr/>
      <dgm:t>
        <a:bodyPr/>
        <a:lstStyle/>
        <a:p>
          <a:endParaRPr lang="en-US"/>
        </a:p>
      </dgm:t>
    </dgm:pt>
    <dgm:pt modelId="{30F24DFD-3664-4099-BB32-054E79E90E13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>
              <a:solidFill>
                <a:schemeClr val="tx1"/>
              </a:solidFill>
            </a:rPr>
            <a:t>KUO MINTA?</a:t>
          </a:r>
          <a:r>
            <a:rPr lang="lt-LT" dirty="0" smtClean="0"/>
            <a:t>?</a:t>
          </a:r>
          <a:endParaRPr lang="en-US" dirty="0"/>
        </a:p>
      </dgm:t>
    </dgm:pt>
    <dgm:pt modelId="{2A2F36B5-1AD0-4899-83CB-DA5FC7E7A38B}" type="parTrans" cxnId="{519AF48B-0DD8-4110-BDE0-1A038A78F8BA}">
      <dgm:prSet/>
      <dgm:spPr/>
      <dgm:t>
        <a:bodyPr/>
        <a:lstStyle/>
        <a:p>
          <a:endParaRPr lang="en-US"/>
        </a:p>
      </dgm:t>
    </dgm:pt>
    <dgm:pt modelId="{4922CCA8-6A00-4585-A47B-C68869B40629}" type="sibTrans" cxnId="{519AF48B-0DD8-4110-BDE0-1A038A78F8BA}">
      <dgm:prSet/>
      <dgm:spPr/>
      <dgm:t>
        <a:bodyPr/>
        <a:lstStyle/>
        <a:p>
          <a:endParaRPr lang="en-US"/>
        </a:p>
      </dgm:t>
    </dgm:pt>
    <dgm:pt modelId="{753AF9EE-62EB-4FFE-8AAE-F7FAF1A6D179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0C478CFC-106B-429F-9846-CDD8CA080F46}" type="parTrans" cxnId="{93A53385-3572-4B99-8338-CCDCF0F75BFC}">
      <dgm:prSet/>
      <dgm:spPr/>
      <dgm:t>
        <a:bodyPr/>
        <a:lstStyle/>
        <a:p>
          <a:endParaRPr lang="en-US"/>
        </a:p>
      </dgm:t>
    </dgm:pt>
    <dgm:pt modelId="{A48C3DDC-6869-439B-AFA8-4721E550F29C}" type="sibTrans" cxnId="{93A53385-3572-4B99-8338-CCDCF0F75BFC}">
      <dgm:prSet/>
      <dgm:spPr/>
      <dgm:t>
        <a:bodyPr/>
        <a:lstStyle/>
        <a:p>
          <a:endParaRPr lang="en-US"/>
        </a:p>
      </dgm:t>
    </dgm:pt>
    <dgm:pt modelId="{11FF8764-6E40-41DB-98E0-6E9DE4236103}" type="pres">
      <dgm:prSet presAssocID="{84C290A3-338F-43C5-81FA-5DDE1B12EA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DBE1AAC2-D255-442D-A713-5350CA3882A8}" type="pres">
      <dgm:prSet presAssocID="{7363BD3A-E74A-415C-9158-5D98B1869FCA}" presName="compositeNode" presStyleCnt="0">
        <dgm:presLayoutVars>
          <dgm:bulletEnabled val="1"/>
        </dgm:presLayoutVars>
      </dgm:prSet>
      <dgm:spPr/>
    </dgm:pt>
    <dgm:pt modelId="{0E53547C-1847-4688-A876-087F174A49F1}" type="pres">
      <dgm:prSet presAssocID="{7363BD3A-E74A-415C-9158-5D98B1869FCA}" presName="bgRect" presStyleLbl="node1" presStyleIdx="0" presStyleCnt="3"/>
      <dgm:spPr/>
      <dgm:t>
        <a:bodyPr/>
        <a:lstStyle/>
        <a:p>
          <a:endParaRPr lang="lt-LT"/>
        </a:p>
      </dgm:t>
    </dgm:pt>
    <dgm:pt modelId="{9C836070-4B5D-4A44-BEDD-854B8BADDA27}" type="pres">
      <dgm:prSet presAssocID="{7363BD3A-E74A-415C-9158-5D98B1869FCA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30EC4B9-B10E-4FC2-8C49-4854C66D492A}" type="pres">
      <dgm:prSet presAssocID="{7363BD3A-E74A-415C-9158-5D98B1869FCA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C6F7292-4C84-4C02-AA03-A1B7FD5AC71A}" type="pres">
      <dgm:prSet presAssocID="{B5F43BAC-A544-4EA8-B9E6-E9C3EDCCAECC}" presName="hSp" presStyleCnt="0"/>
      <dgm:spPr/>
    </dgm:pt>
    <dgm:pt modelId="{5B967F49-BE5F-4CAD-B1C5-0494AAD0436D}" type="pres">
      <dgm:prSet presAssocID="{B5F43BAC-A544-4EA8-B9E6-E9C3EDCCAECC}" presName="vProcSp" presStyleCnt="0"/>
      <dgm:spPr/>
    </dgm:pt>
    <dgm:pt modelId="{72F034A1-0B91-4326-9412-08D1F03DEB50}" type="pres">
      <dgm:prSet presAssocID="{B5F43BAC-A544-4EA8-B9E6-E9C3EDCCAECC}" presName="vSp1" presStyleCnt="0"/>
      <dgm:spPr/>
    </dgm:pt>
    <dgm:pt modelId="{E5D17A48-14CA-4C08-8569-39686ED77853}" type="pres">
      <dgm:prSet presAssocID="{B5F43BAC-A544-4EA8-B9E6-E9C3EDCCAECC}" presName="simulatedConn" presStyleLbl="solidFgAcc1" presStyleIdx="0" presStyleCnt="2"/>
      <dgm:spPr/>
    </dgm:pt>
    <dgm:pt modelId="{59D6969B-B112-4042-8EBD-3057A4AB7403}" type="pres">
      <dgm:prSet presAssocID="{B5F43BAC-A544-4EA8-B9E6-E9C3EDCCAECC}" presName="vSp2" presStyleCnt="0"/>
      <dgm:spPr/>
    </dgm:pt>
    <dgm:pt modelId="{A3F93DEA-6F9C-4FB9-AAC9-C17DD72CACF1}" type="pres">
      <dgm:prSet presAssocID="{B5F43BAC-A544-4EA8-B9E6-E9C3EDCCAECC}" presName="sibTrans" presStyleCnt="0"/>
      <dgm:spPr/>
    </dgm:pt>
    <dgm:pt modelId="{2CF766AB-3F8A-4878-BC17-92A945E964E0}" type="pres">
      <dgm:prSet presAssocID="{4E52DD8E-0485-4DBB-A01C-0A5FEF730E13}" presName="compositeNode" presStyleCnt="0">
        <dgm:presLayoutVars>
          <dgm:bulletEnabled val="1"/>
        </dgm:presLayoutVars>
      </dgm:prSet>
      <dgm:spPr/>
    </dgm:pt>
    <dgm:pt modelId="{A13FAD0D-E81B-4C34-8700-B8E63AFB4D5C}" type="pres">
      <dgm:prSet presAssocID="{4E52DD8E-0485-4DBB-A01C-0A5FEF730E13}" presName="bgRect" presStyleLbl="node1" presStyleIdx="1" presStyleCnt="3"/>
      <dgm:spPr/>
      <dgm:t>
        <a:bodyPr/>
        <a:lstStyle/>
        <a:p>
          <a:endParaRPr lang="lt-LT"/>
        </a:p>
      </dgm:t>
    </dgm:pt>
    <dgm:pt modelId="{5BD2F8CC-860A-420D-8237-5424181799BE}" type="pres">
      <dgm:prSet presAssocID="{4E52DD8E-0485-4DBB-A01C-0A5FEF730E13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95E468E-1F38-4FBF-9219-961C97934DEB}" type="pres">
      <dgm:prSet presAssocID="{4E52DD8E-0485-4DBB-A01C-0A5FEF730E13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D2FEDDC2-1BA6-4A46-AF2B-A534531F5DB2}" type="pres">
      <dgm:prSet presAssocID="{00E769EA-1954-4E2C-BABB-40D4A1758BCF}" presName="hSp" presStyleCnt="0"/>
      <dgm:spPr/>
    </dgm:pt>
    <dgm:pt modelId="{AA15DFF3-7894-4EEB-8664-3095B71D7BCE}" type="pres">
      <dgm:prSet presAssocID="{00E769EA-1954-4E2C-BABB-40D4A1758BCF}" presName="vProcSp" presStyleCnt="0"/>
      <dgm:spPr/>
    </dgm:pt>
    <dgm:pt modelId="{EBAF8D08-BE2A-4097-853D-0BC65A0AB401}" type="pres">
      <dgm:prSet presAssocID="{00E769EA-1954-4E2C-BABB-40D4A1758BCF}" presName="vSp1" presStyleCnt="0"/>
      <dgm:spPr/>
    </dgm:pt>
    <dgm:pt modelId="{B84D82A4-B008-4017-93F9-204A30C19D75}" type="pres">
      <dgm:prSet presAssocID="{00E769EA-1954-4E2C-BABB-40D4A1758BCF}" presName="simulatedConn" presStyleLbl="solidFgAcc1" presStyleIdx="1" presStyleCnt="2"/>
      <dgm:spPr/>
    </dgm:pt>
    <dgm:pt modelId="{B338E843-A682-46FB-A7F5-CD1FAC41726C}" type="pres">
      <dgm:prSet presAssocID="{00E769EA-1954-4E2C-BABB-40D4A1758BCF}" presName="vSp2" presStyleCnt="0"/>
      <dgm:spPr/>
    </dgm:pt>
    <dgm:pt modelId="{4AB5FFA4-3BB1-4FBC-9B17-30DCC5FAB05C}" type="pres">
      <dgm:prSet presAssocID="{00E769EA-1954-4E2C-BABB-40D4A1758BCF}" presName="sibTrans" presStyleCnt="0"/>
      <dgm:spPr/>
    </dgm:pt>
    <dgm:pt modelId="{BA22913A-5C0D-4619-B8B5-39850CCB2BFB}" type="pres">
      <dgm:prSet presAssocID="{30F24DFD-3664-4099-BB32-054E79E90E13}" presName="compositeNode" presStyleCnt="0">
        <dgm:presLayoutVars>
          <dgm:bulletEnabled val="1"/>
        </dgm:presLayoutVars>
      </dgm:prSet>
      <dgm:spPr/>
    </dgm:pt>
    <dgm:pt modelId="{111CF038-9B65-43CF-8F4F-75BBA9744CD4}" type="pres">
      <dgm:prSet presAssocID="{30F24DFD-3664-4099-BB32-054E79E90E13}" presName="bgRect" presStyleLbl="node1" presStyleIdx="2" presStyleCnt="3" custLinFactNeighborX="112" custLinFactNeighborY="668"/>
      <dgm:spPr/>
      <dgm:t>
        <a:bodyPr/>
        <a:lstStyle/>
        <a:p>
          <a:endParaRPr lang="lt-LT"/>
        </a:p>
      </dgm:t>
    </dgm:pt>
    <dgm:pt modelId="{774B504E-30B4-4580-BBB9-EA3BC100E7E8}" type="pres">
      <dgm:prSet presAssocID="{30F24DFD-3664-4099-BB32-054E79E90E1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3430CA0-505A-4900-9EA7-3A518A7C7444}" type="pres">
      <dgm:prSet presAssocID="{30F24DFD-3664-4099-BB32-054E79E90E1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519AF48B-0DD8-4110-BDE0-1A038A78F8BA}" srcId="{84C290A3-338F-43C5-81FA-5DDE1B12EA03}" destId="{30F24DFD-3664-4099-BB32-054E79E90E13}" srcOrd="2" destOrd="0" parTransId="{2A2F36B5-1AD0-4899-83CB-DA5FC7E7A38B}" sibTransId="{4922CCA8-6A00-4585-A47B-C68869B40629}"/>
    <dgm:cxn modelId="{41A70CE6-8BCB-4B06-BE9A-AA6128AB9F0A}" type="presOf" srcId="{30F24DFD-3664-4099-BB32-054E79E90E13}" destId="{774B504E-30B4-4580-BBB9-EA3BC100E7E8}" srcOrd="1" destOrd="0" presId="urn:microsoft.com/office/officeart/2005/8/layout/hProcess7"/>
    <dgm:cxn modelId="{B0711849-B597-40DE-B8E3-E37D3BECD8BD}" type="presOf" srcId="{30F24DFD-3664-4099-BB32-054E79E90E13}" destId="{111CF038-9B65-43CF-8F4F-75BBA9744CD4}" srcOrd="0" destOrd="0" presId="urn:microsoft.com/office/officeart/2005/8/layout/hProcess7"/>
    <dgm:cxn modelId="{881BE802-303C-4110-A955-0282BC141DC8}" type="presOf" srcId="{7363BD3A-E74A-415C-9158-5D98B1869FCA}" destId="{9C836070-4B5D-4A44-BEDD-854B8BADDA27}" srcOrd="1" destOrd="0" presId="urn:microsoft.com/office/officeart/2005/8/layout/hProcess7"/>
    <dgm:cxn modelId="{39CA1E1D-F347-4F8F-B7D4-3801B9FFA0B0}" type="presOf" srcId="{84C290A3-338F-43C5-81FA-5DDE1B12EA03}" destId="{11FF8764-6E40-41DB-98E0-6E9DE4236103}" srcOrd="0" destOrd="0" presId="urn:microsoft.com/office/officeart/2005/8/layout/hProcess7"/>
    <dgm:cxn modelId="{FE47A19C-628C-4463-8EE8-3255F3D9AAB9}" type="presOf" srcId="{3A371EA3-0D49-4FF2-84F6-379BF93843A1}" destId="{195E468E-1F38-4FBF-9219-961C97934DEB}" srcOrd="0" destOrd="0" presId="urn:microsoft.com/office/officeart/2005/8/layout/hProcess7"/>
    <dgm:cxn modelId="{B373EA81-BF79-456D-8D33-8806F2C528E2}" type="presOf" srcId="{4E52DD8E-0485-4DBB-A01C-0A5FEF730E13}" destId="{A13FAD0D-E81B-4C34-8700-B8E63AFB4D5C}" srcOrd="0" destOrd="0" presId="urn:microsoft.com/office/officeart/2005/8/layout/hProcess7"/>
    <dgm:cxn modelId="{B1D1C3B2-36D9-4ABB-906E-A5C6CD1E5D93}" type="presOf" srcId="{094A70C0-14FC-4944-9978-902896E34BE2}" destId="{130EC4B9-B10E-4FC2-8C49-4854C66D492A}" srcOrd="0" destOrd="0" presId="urn:microsoft.com/office/officeart/2005/8/layout/hProcess7"/>
    <dgm:cxn modelId="{D06E5C3D-E968-4ADE-A5A9-19D21DE320A6}" srcId="{7363BD3A-E74A-415C-9158-5D98B1869FCA}" destId="{094A70C0-14FC-4944-9978-902896E34BE2}" srcOrd="0" destOrd="0" parTransId="{775398C3-48C5-4D67-9220-E90BCBD765C6}" sibTransId="{1F6EA350-3B95-459E-96C0-5465DBEC346D}"/>
    <dgm:cxn modelId="{8C6C6E4F-F1CE-41BE-9BD1-D3B5ED5FAA51}" type="presOf" srcId="{4E52DD8E-0485-4DBB-A01C-0A5FEF730E13}" destId="{5BD2F8CC-860A-420D-8237-5424181799BE}" srcOrd="1" destOrd="0" presId="urn:microsoft.com/office/officeart/2005/8/layout/hProcess7"/>
    <dgm:cxn modelId="{93A53385-3572-4B99-8338-CCDCF0F75BFC}" srcId="{30F24DFD-3664-4099-BB32-054E79E90E13}" destId="{753AF9EE-62EB-4FFE-8AAE-F7FAF1A6D179}" srcOrd="0" destOrd="0" parTransId="{0C478CFC-106B-429F-9846-CDD8CA080F46}" sibTransId="{A48C3DDC-6869-439B-AFA8-4721E550F29C}"/>
    <dgm:cxn modelId="{9E6AD83A-BAC8-4BD2-94D1-D39DE4114B77}" type="presOf" srcId="{7363BD3A-E74A-415C-9158-5D98B1869FCA}" destId="{0E53547C-1847-4688-A876-087F174A49F1}" srcOrd="0" destOrd="0" presId="urn:microsoft.com/office/officeart/2005/8/layout/hProcess7"/>
    <dgm:cxn modelId="{1956EF42-68C4-4372-BDFF-01AF7BA7875D}" srcId="{84C290A3-338F-43C5-81FA-5DDE1B12EA03}" destId="{7363BD3A-E74A-415C-9158-5D98B1869FCA}" srcOrd="0" destOrd="0" parTransId="{1E709B57-24D1-4909-8CFD-A0CF9B2ABB1C}" sibTransId="{B5F43BAC-A544-4EA8-B9E6-E9C3EDCCAECC}"/>
    <dgm:cxn modelId="{A1D9BE98-2D36-404C-9F93-2E7CEA2937F7}" type="presOf" srcId="{753AF9EE-62EB-4FFE-8AAE-F7FAF1A6D179}" destId="{23430CA0-505A-4900-9EA7-3A518A7C7444}" srcOrd="0" destOrd="0" presId="urn:microsoft.com/office/officeart/2005/8/layout/hProcess7"/>
    <dgm:cxn modelId="{77712915-2DDC-4FFD-888E-5CEFBFAD74FE}" srcId="{4E52DD8E-0485-4DBB-A01C-0A5FEF730E13}" destId="{3A371EA3-0D49-4FF2-84F6-379BF93843A1}" srcOrd="0" destOrd="0" parTransId="{CAE18990-4EE9-4B17-8C87-65DEBBEDCFC8}" sibTransId="{F513D3DA-0105-4A3E-B517-12FA1C3DABBF}"/>
    <dgm:cxn modelId="{74C09316-4F26-4597-8197-3B40F0DF410C}" srcId="{84C290A3-338F-43C5-81FA-5DDE1B12EA03}" destId="{4E52DD8E-0485-4DBB-A01C-0A5FEF730E13}" srcOrd="1" destOrd="0" parTransId="{D3AFE1DF-F3CA-4E86-8622-10D68ED1639C}" sibTransId="{00E769EA-1954-4E2C-BABB-40D4A1758BCF}"/>
    <dgm:cxn modelId="{D24FC8FA-3E07-4AAC-8A64-51FC1A4E9843}" type="presParOf" srcId="{11FF8764-6E40-41DB-98E0-6E9DE4236103}" destId="{DBE1AAC2-D255-442D-A713-5350CA3882A8}" srcOrd="0" destOrd="0" presId="urn:microsoft.com/office/officeart/2005/8/layout/hProcess7"/>
    <dgm:cxn modelId="{9DC0D1DE-0557-4EDD-BB27-907811211069}" type="presParOf" srcId="{DBE1AAC2-D255-442D-A713-5350CA3882A8}" destId="{0E53547C-1847-4688-A876-087F174A49F1}" srcOrd="0" destOrd="0" presId="urn:microsoft.com/office/officeart/2005/8/layout/hProcess7"/>
    <dgm:cxn modelId="{DB7DB8A1-113C-40ED-A141-4465C1E9E083}" type="presParOf" srcId="{DBE1AAC2-D255-442D-A713-5350CA3882A8}" destId="{9C836070-4B5D-4A44-BEDD-854B8BADDA27}" srcOrd="1" destOrd="0" presId="urn:microsoft.com/office/officeart/2005/8/layout/hProcess7"/>
    <dgm:cxn modelId="{20976FC6-15EE-4299-8415-A2D220E6B55B}" type="presParOf" srcId="{DBE1AAC2-D255-442D-A713-5350CA3882A8}" destId="{130EC4B9-B10E-4FC2-8C49-4854C66D492A}" srcOrd="2" destOrd="0" presId="urn:microsoft.com/office/officeart/2005/8/layout/hProcess7"/>
    <dgm:cxn modelId="{22F87421-C80D-4892-811F-7D42CAF17B33}" type="presParOf" srcId="{11FF8764-6E40-41DB-98E0-6E9DE4236103}" destId="{5C6F7292-4C84-4C02-AA03-A1B7FD5AC71A}" srcOrd="1" destOrd="0" presId="urn:microsoft.com/office/officeart/2005/8/layout/hProcess7"/>
    <dgm:cxn modelId="{969FE70F-F4F3-422B-A3A5-4A49A9E70E24}" type="presParOf" srcId="{11FF8764-6E40-41DB-98E0-6E9DE4236103}" destId="{5B967F49-BE5F-4CAD-B1C5-0494AAD0436D}" srcOrd="2" destOrd="0" presId="urn:microsoft.com/office/officeart/2005/8/layout/hProcess7"/>
    <dgm:cxn modelId="{072ED1C7-6D7B-448B-83B1-6419360A91D2}" type="presParOf" srcId="{5B967F49-BE5F-4CAD-B1C5-0494AAD0436D}" destId="{72F034A1-0B91-4326-9412-08D1F03DEB50}" srcOrd="0" destOrd="0" presId="urn:microsoft.com/office/officeart/2005/8/layout/hProcess7"/>
    <dgm:cxn modelId="{701C6C5A-E5BB-49EE-8191-5F19E226E302}" type="presParOf" srcId="{5B967F49-BE5F-4CAD-B1C5-0494AAD0436D}" destId="{E5D17A48-14CA-4C08-8569-39686ED77853}" srcOrd="1" destOrd="0" presId="urn:microsoft.com/office/officeart/2005/8/layout/hProcess7"/>
    <dgm:cxn modelId="{987869A8-6994-4C58-B79A-F7C72F063BDA}" type="presParOf" srcId="{5B967F49-BE5F-4CAD-B1C5-0494AAD0436D}" destId="{59D6969B-B112-4042-8EBD-3057A4AB7403}" srcOrd="2" destOrd="0" presId="urn:microsoft.com/office/officeart/2005/8/layout/hProcess7"/>
    <dgm:cxn modelId="{60FCCBD8-1FB8-4934-8349-3482EBAD87C5}" type="presParOf" srcId="{11FF8764-6E40-41DB-98E0-6E9DE4236103}" destId="{A3F93DEA-6F9C-4FB9-AAC9-C17DD72CACF1}" srcOrd="3" destOrd="0" presId="urn:microsoft.com/office/officeart/2005/8/layout/hProcess7"/>
    <dgm:cxn modelId="{1E0D3832-35F0-4CC7-B12C-195EAC42DBF8}" type="presParOf" srcId="{11FF8764-6E40-41DB-98E0-6E9DE4236103}" destId="{2CF766AB-3F8A-4878-BC17-92A945E964E0}" srcOrd="4" destOrd="0" presId="urn:microsoft.com/office/officeart/2005/8/layout/hProcess7"/>
    <dgm:cxn modelId="{5EBFF968-AAF8-492F-AA41-C25357114C65}" type="presParOf" srcId="{2CF766AB-3F8A-4878-BC17-92A945E964E0}" destId="{A13FAD0D-E81B-4C34-8700-B8E63AFB4D5C}" srcOrd="0" destOrd="0" presId="urn:microsoft.com/office/officeart/2005/8/layout/hProcess7"/>
    <dgm:cxn modelId="{AA2C7E76-FE1D-4EDF-8811-5BB8F6775E76}" type="presParOf" srcId="{2CF766AB-3F8A-4878-BC17-92A945E964E0}" destId="{5BD2F8CC-860A-420D-8237-5424181799BE}" srcOrd="1" destOrd="0" presId="urn:microsoft.com/office/officeart/2005/8/layout/hProcess7"/>
    <dgm:cxn modelId="{485314C8-542A-457C-9974-1C92832614FE}" type="presParOf" srcId="{2CF766AB-3F8A-4878-BC17-92A945E964E0}" destId="{195E468E-1F38-4FBF-9219-961C97934DEB}" srcOrd="2" destOrd="0" presId="urn:microsoft.com/office/officeart/2005/8/layout/hProcess7"/>
    <dgm:cxn modelId="{54AA7E4C-A374-4B98-969E-249B94B3C961}" type="presParOf" srcId="{11FF8764-6E40-41DB-98E0-6E9DE4236103}" destId="{D2FEDDC2-1BA6-4A46-AF2B-A534531F5DB2}" srcOrd="5" destOrd="0" presId="urn:microsoft.com/office/officeart/2005/8/layout/hProcess7"/>
    <dgm:cxn modelId="{84C0115B-5EBF-4102-B086-376A75EAE6D2}" type="presParOf" srcId="{11FF8764-6E40-41DB-98E0-6E9DE4236103}" destId="{AA15DFF3-7894-4EEB-8664-3095B71D7BCE}" srcOrd="6" destOrd="0" presId="urn:microsoft.com/office/officeart/2005/8/layout/hProcess7"/>
    <dgm:cxn modelId="{62181957-D218-47FE-A963-B1BF4439B355}" type="presParOf" srcId="{AA15DFF3-7894-4EEB-8664-3095B71D7BCE}" destId="{EBAF8D08-BE2A-4097-853D-0BC65A0AB401}" srcOrd="0" destOrd="0" presId="urn:microsoft.com/office/officeart/2005/8/layout/hProcess7"/>
    <dgm:cxn modelId="{B7993A65-8855-4307-8AF5-DFB84CFF28C7}" type="presParOf" srcId="{AA15DFF3-7894-4EEB-8664-3095B71D7BCE}" destId="{B84D82A4-B008-4017-93F9-204A30C19D75}" srcOrd="1" destOrd="0" presId="urn:microsoft.com/office/officeart/2005/8/layout/hProcess7"/>
    <dgm:cxn modelId="{A38AFCFD-CFE0-4F54-962F-921844C1B7F7}" type="presParOf" srcId="{AA15DFF3-7894-4EEB-8664-3095B71D7BCE}" destId="{B338E843-A682-46FB-A7F5-CD1FAC41726C}" srcOrd="2" destOrd="0" presId="urn:microsoft.com/office/officeart/2005/8/layout/hProcess7"/>
    <dgm:cxn modelId="{45F06C0D-BFAD-4118-AC1E-F835F44D82C2}" type="presParOf" srcId="{11FF8764-6E40-41DB-98E0-6E9DE4236103}" destId="{4AB5FFA4-3BB1-4FBC-9B17-30DCC5FAB05C}" srcOrd="7" destOrd="0" presId="urn:microsoft.com/office/officeart/2005/8/layout/hProcess7"/>
    <dgm:cxn modelId="{3B94524B-D38C-4D00-88BE-FE4A1DF5DB89}" type="presParOf" srcId="{11FF8764-6E40-41DB-98E0-6E9DE4236103}" destId="{BA22913A-5C0D-4619-B8B5-39850CCB2BFB}" srcOrd="8" destOrd="0" presId="urn:microsoft.com/office/officeart/2005/8/layout/hProcess7"/>
    <dgm:cxn modelId="{BE737E26-2D7C-4A95-B4E1-F4C025287CAC}" type="presParOf" srcId="{BA22913A-5C0D-4619-B8B5-39850CCB2BFB}" destId="{111CF038-9B65-43CF-8F4F-75BBA9744CD4}" srcOrd="0" destOrd="0" presId="urn:microsoft.com/office/officeart/2005/8/layout/hProcess7"/>
    <dgm:cxn modelId="{9F65C454-4E8A-407C-A9A2-44F87EC38B47}" type="presParOf" srcId="{BA22913A-5C0D-4619-B8B5-39850CCB2BFB}" destId="{774B504E-30B4-4580-BBB9-EA3BC100E7E8}" srcOrd="1" destOrd="0" presId="urn:microsoft.com/office/officeart/2005/8/layout/hProcess7"/>
    <dgm:cxn modelId="{60D1AE83-ED1F-428C-A110-2D54BFF1C52C}" type="presParOf" srcId="{BA22913A-5C0D-4619-B8B5-39850CCB2BFB}" destId="{23430CA0-505A-4900-9EA7-3A518A7C744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FC890B-7E4C-4CEF-9296-5D582ADA83F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21B2D1-6FD3-437A-93CB-CE55C67C5C14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6BA19ADC-883D-4A7D-A611-AF32FF4E1953}" type="parTrans" cxnId="{B2F53DBB-8DFA-4547-BB74-6CCF59B82030}">
      <dgm:prSet/>
      <dgm:spPr/>
      <dgm:t>
        <a:bodyPr/>
        <a:lstStyle/>
        <a:p>
          <a:endParaRPr lang="en-US"/>
        </a:p>
      </dgm:t>
    </dgm:pt>
    <dgm:pt modelId="{8E65533C-8776-4DD5-8199-0E28BE69753F}" type="sibTrans" cxnId="{B2F53DBB-8DFA-4547-BB74-6CCF59B82030}">
      <dgm:prSet/>
      <dgm:spPr/>
      <dgm:t>
        <a:bodyPr/>
        <a:lstStyle/>
        <a:p>
          <a:endParaRPr lang="en-US"/>
        </a:p>
      </dgm:t>
    </dgm:pt>
    <dgm:pt modelId="{B59C6188-E196-4F5A-A495-A297DC2BD434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C98D4C48-60AA-4F5F-83DF-8A81351F2CCE}" type="parTrans" cxnId="{A0F27263-34DB-46E0-86AC-1F94E397832B}">
      <dgm:prSet/>
      <dgm:spPr/>
      <dgm:t>
        <a:bodyPr/>
        <a:lstStyle/>
        <a:p>
          <a:endParaRPr lang="en-US"/>
        </a:p>
      </dgm:t>
    </dgm:pt>
    <dgm:pt modelId="{E8894BD3-FB0B-4202-9039-D5BBA1384BF2}" type="sibTrans" cxnId="{A0F27263-34DB-46E0-86AC-1F94E397832B}">
      <dgm:prSet/>
      <dgm:spPr/>
      <dgm:t>
        <a:bodyPr/>
        <a:lstStyle/>
        <a:p>
          <a:endParaRPr lang="en-US"/>
        </a:p>
      </dgm:t>
    </dgm:pt>
    <dgm:pt modelId="{9776DEFD-BD59-4AA5-AF85-A164CE81A0A2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99543D5C-CCE6-49B0-A997-95A958F4F0E5}" type="parTrans" cxnId="{9EFDF607-AB43-415A-8997-FE85EFAD4B6D}">
      <dgm:prSet/>
      <dgm:spPr/>
      <dgm:t>
        <a:bodyPr/>
        <a:lstStyle/>
        <a:p>
          <a:endParaRPr lang="en-US"/>
        </a:p>
      </dgm:t>
    </dgm:pt>
    <dgm:pt modelId="{7F1CF041-91B1-4A73-B79D-8859C4741A37}" type="sibTrans" cxnId="{9EFDF607-AB43-415A-8997-FE85EFAD4B6D}">
      <dgm:prSet/>
      <dgm:spPr/>
      <dgm:t>
        <a:bodyPr/>
        <a:lstStyle/>
        <a:p>
          <a:endParaRPr lang="en-US"/>
        </a:p>
      </dgm:t>
    </dgm:pt>
    <dgm:pt modelId="{81013D6F-5AEF-4939-8336-162F6F16BBCD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KUO MINTA?</a:t>
          </a:r>
          <a:endParaRPr lang="en-US" dirty="0"/>
        </a:p>
      </dgm:t>
    </dgm:pt>
    <dgm:pt modelId="{66F7421B-638F-4CE2-95EE-98C91056CD37}" type="parTrans" cxnId="{02BAF8C6-6D50-4CB1-9BAF-21DBEF56DFFF}">
      <dgm:prSet/>
      <dgm:spPr/>
      <dgm:t>
        <a:bodyPr/>
        <a:lstStyle/>
        <a:p>
          <a:endParaRPr lang="en-US"/>
        </a:p>
      </dgm:t>
    </dgm:pt>
    <dgm:pt modelId="{3C51DC4E-8F30-4EA0-8A85-4D486B8C4E0C}" type="sibTrans" cxnId="{02BAF8C6-6D50-4CB1-9BAF-21DBEF56DFFF}">
      <dgm:prSet/>
      <dgm:spPr/>
      <dgm:t>
        <a:bodyPr/>
        <a:lstStyle/>
        <a:p>
          <a:endParaRPr lang="en-US"/>
        </a:p>
      </dgm:t>
    </dgm:pt>
    <dgm:pt modelId="{2D7BDBE5-F1B5-411D-A1D8-ADB86C34FB43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44DA646F-7147-43DC-831B-112AC027188F}" type="parTrans" cxnId="{E089D081-0B09-4A6D-A8AE-AFE897EA9665}">
      <dgm:prSet/>
      <dgm:spPr/>
      <dgm:t>
        <a:bodyPr/>
        <a:lstStyle/>
        <a:p>
          <a:endParaRPr lang="en-US"/>
        </a:p>
      </dgm:t>
    </dgm:pt>
    <dgm:pt modelId="{554A92F0-8C31-4BC4-8524-56821A3F08A5}" type="sibTrans" cxnId="{E089D081-0B09-4A6D-A8AE-AFE897EA9665}">
      <dgm:prSet/>
      <dgm:spPr/>
      <dgm:t>
        <a:bodyPr/>
        <a:lstStyle/>
        <a:p>
          <a:endParaRPr lang="en-US"/>
        </a:p>
      </dgm:t>
    </dgm:pt>
    <dgm:pt modelId="{37C9EAEB-CCD9-46AA-9896-343FCCDCEA19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D56192EA-6501-4EC0-AFB7-7CACECD0D4BF}" type="sibTrans" cxnId="{F65E1E04-0949-4F61-987F-71E3D939D22F}">
      <dgm:prSet/>
      <dgm:spPr/>
      <dgm:t>
        <a:bodyPr/>
        <a:lstStyle/>
        <a:p>
          <a:endParaRPr lang="en-US"/>
        </a:p>
      </dgm:t>
    </dgm:pt>
    <dgm:pt modelId="{ACC8E205-3B65-48F0-80BA-43900C33DAE8}" type="parTrans" cxnId="{F65E1E04-0949-4F61-987F-71E3D939D22F}">
      <dgm:prSet/>
      <dgm:spPr/>
      <dgm:t>
        <a:bodyPr/>
        <a:lstStyle/>
        <a:p>
          <a:endParaRPr lang="en-US"/>
        </a:p>
      </dgm:t>
    </dgm:pt>
    <dgm:pt modelId="{5D7E5D9E-A630-4816-ACAA-F17A9353375F}" type="pres">
      <dgm:prSet presAssocID="{05FC890B-7E4C-4CEF-9296-5D582ADA83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EE4FE3DF-AE49-4211-857C-B736B2774AFC}" type="pres">
      <dgm:prSet presAssocID="{37C9EAEB-CCD9-46AA-9896-343FCCDCEA19}" presName="compositeNode" presStyleCnt="0">
        <dgm:presLayoutVars>
          <dgm:bulletEnabled val="1"/>
        </dgm:presLayoutVars>
      </dgm:prSet>
      <dgm:spPr/>
    </dgm:pt>
    <dgm:pt modelId="{C4273421-AA62-4150-9F89-3FDE240826F9}" type="pres">
      <dgm:prSet presAssocID="{37C9EAEB-CCD9-46AA-9896-343FCCDCEA19}" presName="bgRect" presStyleLbl="node1" presStyleIdx="0" presStyleCnt="3"/>
      <dgm:spPr/>
      <dgm:t>
        <a:bodyPr/>
        <a:lstStyle/>
        <a:p>
          <a:endParaRPr lang="en-US"/>
        </a:p>
      </dgm:t>
    </dgm:pt>
    <dgm:pt modelId="{4FFEF4DD-2FA1-422D-9D9C-C28B9CCFAFA2}" type="pres">
      <dgm:prSet presAssocID="{37C9EAEB-CCD9-46AA-9896-343FCCDCEA1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04E3844D-F5EC-4A1E-99D3-1EEB8B2A13DD}" type="pres">
      <dgm:prSet presAssocID="{37C9EAEB-CCD9-46AA-9896-343FCCDCEA1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68C79-AD3C-4FA2-9040-F39223FDB797}" type="pres">
      <dgm:prSet presAssocID="{D56192EA-6501-4EC0-AFB7-7CACECD0D4BF}" presName="hSp" presStyleCnt="0"/>
      <dgm:spPr/>
    </dgm:pt>
    <dgm:pt modelId="{4E655498-CA6E-492A-A3E9-93C3FE2D7F7C}" type="pres">
      <dgm:prSet presAssocID="{D56192EA-6501-4EC0-AFB7-7CACECD0D4BF}" presName="vProcSp" presStyleCnt="0"/>
      <dgm:spPr/>
    </dgm:pt>
    <dgm:pt modelId="{DBF2A254-5BC2-46E8-8529-C617941DAA87}" type="pres">
      <dgm:prSet presAssocID="{D56192EA-6501-4EC0-AFB7-7CACECD0D4BF}" presName="vSp1" presStyleCnt="0"/>
      <dgm:spPr/>
    </dgm:pt>
    <dgm:pt modelId="{808BE047-CDCC-4BFC-A69A-590902DAFCC2}" type="pres">
      <dgm:prSet presAssocID="{D56192EA-6501-4EC0-AFB7-7CACECD0D4BF}" presName="simulatedConn" presStyleLbl="solidFgAcc1" presStyleIdx="0" presStyleCnt="2"/>
      <dgm:spPr/>
    </dgm:pt>
    <dgm:pt modelId="{C41EFD72-B606-4914-8C44-5015AC776586}" type="pres">
      <dgm:prSet presAssocID="{D56192EA-6501-4EC0-AFB7-7CACECD0D4BF}" presName="vSp2" presStyleCnt="0"/>
      <dgm:spPr/>
    </dgm:pt>
    <dgm:pt modelId="{F6A0E493-A4BA-44F6-94B7-E1E7654CA785}" type="pres">
      <dgm:prSet presAssocID="{D56192EA-6501-4EC0-AFB7-7CACECD0D4BF}" presName="sibTrans" presStyleCnt="0"/>
      <dgm:spPr/>
    </dgm:pt>
    <dgm:pt modelId="{10C8ABF5-53E5-4489-8ABB-63B8AFDF8BEC}" type="pres">
      <dgm:prSet presAssocID="{B59C6188-E196-4F5A-A495-A297DC2BD434}" presName="compositeNode" presStyleCnt="0">
        <dgm:presLayoutVars>
          <dgm:bulletEnabled val="1"/>
        </dgm:presLayoutVars>
      </dgm:prSet>
      <dgm:spPr/>
    </dgm:pt>
    <dgm:pt modelId="{536A38F3-7F98-4CB1-8EDD-0BAED39E94B7}" type="pres">
      <dgm:prSet presAssocID="{B59C6188-E196-4F5A-A495-A297DC2BD434}" presName="bgRect" presStyleLbl="node1" presStyleIdx="1" presStyleCnt="3" custScaleX="151944" custScaleY="96017" custLinFactNeighborX="920"/>
      <dgm:spPr/>
      <dgm:t>
        <a:bodyPr/>
        <a:lstStyle/>
        <a:p>
          <a:endParaRPr lang="lt-LT"/>
        </a:p>
      </dgm:t>
    </dgm:pt>
    <dgm:pt modelId="{F83F1BA3-410B-43BC-A6E9-044E08E53FB3}" type="pres">
      <dgm:prSet presAssocID="{B59C6188-E196-4F5A-A495-A297DC2BD43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93840ED-5A2E-43D1-B463-E0D3D686F367}" type="pres">
      <dgm:prSet presAssocID="{B59C6188-E196-4F5A-A495-A297DC2BD43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274F6F5D-D2E8-47C8-8911-B40C197A666E}" type="pres">
      <dgm:prSet presAssocID="{E8894BD3-FB0B-4202-9039-D5BBA1384BF2}" presName="hSp" presStyleCnt="0"/>
      <dgm:spPr/>
    </dgm:pt>
    <dgm:pt modelId="{4DF78909-6C0D-4F25-AF9C-B59AF89A9321}" type="pres">
      <dgm:prSet presAssocID="{E8894BD3-FB0B-4202-9039-D5BBA1384BF2}" presName="vProcSp" presStyleCnt="0"/>
      <dgm:spPr/>
    </dgm:pt>
    <dgm:pt modelId="{0044A1E6-754B-418E-9EAD-8AAB06F77D94}" type="pres">
      <dgm:prSet presAssocID="{E8894BD3-FB0B-4202-9039-D5BBA1384BF2}" presName="vSp1" presStyleCnt="0"/>
      <dgm:spPr/>
    </dgm:pt>
    <dgm:pt modelId="{756B76C0-ACC6-4FED-9995-2FA37B5FD2AF}" type="pres">
      <dgm:prSet presAssocID="{E8894BD3-FB0B-4202-9039-D5BBA1384BF2}" presName="simulatedConn" presStyleLbl="solidFgAcc1" presStyleIdx="1" presStyleCnt="2"/>
      <dgm:spPr/>
    </dgm:pt>
    <dgm:pt modelId="{3ACB8AEF-610A-4ED5-90C7-DA0BF619651D}" type="pres">
      <dgm:prSet presAssocID="{E8894BD3-FB0B-4202-9039-D5BBA1384BF2}" presName="vSp2" presStyleCnt="0"/>
      <dgm:spPr/>
    </dgm:pt>
    <dgm:pt modelId="{F033B605-7CDF-482C-AD92-B40CB3B1A2D4}" type="pres">
      <dgm:prSet presAssocID="{E8894BD3-FB0B-4202-9039-D5BBA1384BF2}" presName="sibTrans" presStyleCnt="0"/>
      <dgm:spPr/>
    </dgm:pt>
    <dgm:pt modelId="{E8A41F26-9BF5-4063-8DED-FD0E101C6760}" type="pres">
      <dgm:prSet presAssocID="{81013D6F-5AEF-4939-8336-162F6F16BBCD}" presName="compositeNode" presStyleCnt="0">
        <dgm:presLayoutVars>
          <dgm:bulletEnabled val="1"/>
        </dgm:presLayoutVars>
      </dgm:prSet>
      <dgm:spPr/>
    </dgm:pt>
    <dgm:pt modelId="{A182A55E-2C12-4B2B-A77C-8B2E14691E48}" type="pres">
      <dgm:prSet presAssocID="{81013D6F-5AEF-4939-8336-162F6F16BBCD}" presName="bgRect" presStyleLbl="node1" presStyleIdx="2" presStyleCnt="3" custLinFactNeighborX="177" custLinFactNeighborY="-29"/>
      <dgm:spPr/>
      <dgm:t>
        <a:bodyPr/>
        <a:lstStyle/>
        <a:p>
          <a:endParaRPr lang="lt-LT"/>
        </a:p>
      </dgm:t>
    </dgm:pt>
    <dgm:pt modelId="{478C3889-E92A-4BCB-A2A7-F2BEC246AF5B}" type="pres">
      <dgm:prSet presAssocID="{81013D6F-5AEF-4939-8336-162F6F16BBCD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71BEF54-D096-45FB-BF89-12D4A01885AD}" type="pres">
      <dgm:prSet presAssocID="{81013D6F-5AEF-4939-8336-162F6F16BBC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7E840C5C-6BCC-4DAC-882C-3F018F8E239A}" type="presOf" srcId="{05FC890B-7E4C-4CEF-9296-5D582ADA83F6}" destId="{5D7E5D9E-A630-4816-ACAA-F17A9353375F}" srcOrd="0" destOrd="0" presId="urn:microsoft.com/office/officeart/2005/8/layout/hProcess7"/>
    <dgm:cxn modelId="{F65E1E04-0949-4F61-987F-71E3D939D22F}" srcId="{05FC890B-7E4C-4CEF-9296-5D582ADA83F6}" destId="{37C9EAEB-CCD9-46AA-9896-343FCCDCEA19}" srcOrd="0" destOrd="0" parTransId="{ACC8E205-3B65-48F0-80BA-43900C33DAE8}" sibTransId="{D56192EA-6501-4EC0-AFB7-7CACECD0D4BF}"/>
    <dgm:cxn modelId="{1E41D0D2-E7E7-49F1-B123-89376796ED0F}" type="presOf" srcId="{B59C6188-E196-4F5A-A495-A297DC2BD434}" destId="{F83F1BA3-410B-43BC-A6E9-044E08E53FB3}" srcOrd="1" destOrd="0" presId="urn:microsoft.com/office/officeart/2005/8/layout/hProcess7"/>
    <dgm:cxn modelId="{BA4F76FA-995F-44CB-A8E8-E541401095EA}" type="presOf" srcId="{5921B2D1-6FD3-437A-93CB-CE55C67C5C14}" destId="{04E3844D-F5EC-4A1E-99D3-1EEB8B2A13DD}" srcOrd="0" destOrd="0" presId="urn:microsoft.com/office/officeart/2005/8/layout/hProcess7"/>
    <dgm:cxn modelId="{8B7BF31D-F353-4748-8859-8352D0F8EB48}" type="presOf" srcId="{9776DEFD-BD59-4AA5-AF85-A164CE81A0A2}" destId="{193840ED-5A2E-43D1-B463-E0D3D686F367}" srcOrd="0" destOrd="0" presId="urn:microsoft.com/office/officeart/2005/8/layout/hProcess7"/>
    <dgm:cxn modelId="{B2F53DBB-8DFA-4547-BB74-6CCF59B82030}" srcId="{37C9EAEB-CCD9-46AA-9896-343FCCDCEA19}" destId="{5921B2D1-6FD3-437A-93CB-CE55C67C5C14}" srcOrd="0" destOrd="0" parTransId="{6BA19ADC-883D-4A7D-A611-AF32FF4E1953}" sibTransId="{8E65533C-8776-4DD5-8199-0E28BE69753F}"/>
    <dgm:cxn modelId="{A0F27263-34DB-46E0-86AC-1F94E397832B}" srcId="{05FC890B-7E4C-4CEF-9296-5D582ADA83F6}" destId="{B59C6188-E196-4F5A-A495-A297DC2BD434}" srcOrd="1" destOrd="0" parTransId="{C98D4C48-60AA-4F5F-83DF-8A81351F2CCE}" sibTransId="{E8894BD3-FB0B-4202-9039-D5BBA1384BF2}"/>
    <dgm:cxn modelId="{8053DFE8-6A67-4171-87AA-932C10501BA0}" type="presOf" srcId="{37C9EAEB-CCD9-46AA-9896-343FCCDCEA19}" destId="{4FFEF4DD-2FA1-422D-9D9C-C28B9CCFAFA2}" srcOrd="1" destOrd="0" presId="urn:microsoft.com/office/officeart/2005/8/layout/hProcess7"/>
    <dgm:cxn modelId="{02BAF8C6-6D50-4CB1-9BAF-21DBEF56DFFF}" srcId="{05FC890B-7E4C-4CEF-9296-5D582ADA83F6}" destId="{81013D6F-5AEF-4939-8336-162F6F16BBCD}" srcOrd="2" destOrd="0" parTransId="{66F7421B-638F-4CE2-95EE-98C91056CD37}" sibTransId="{3C51DC4E-8F30-4EA0-8A85-4D486B8C4E0C}"/>
    <dgm:cxn modelId="{E089D081-0B09-4A6D-A8AE-AFE897EA9665}" srcId="{81013D6F-5AEF-4939-8336-162F6F16BBCD}" destId="{2D7BDBE5-F1B5-411D-A1D8-ADB86C34FB43}" srcOrd="0" destOrd="0" parTransId="{44DA646F-7147-43DC-831B-112AC027188F}" sibTransId="{554A92F0-8C31-4BC4-8524-56821A3F08A5}"/>
    <dgm:cxn modelId="{04E1BBB6-6024-4F80-B2DE-B49F51D5C0AC}" type="presOf" srcId="{37C9EAEB-CCD9-46AA-9896-343FCCDCEA19}" destId="{C4273421-AA62-4150-9F89-3FDE240826F9}" srcOrd="0" destOrd="0" presId="urn:microsoft.com/office/officeart/2005/8/layout/hProcess7"/>
    <dgm:cxn modelId="{92377E7B-68BE-4198-9E7C-FB7D21620DF4}" type="presOf" srcId="{81013D6F-5AEF-4939-8336-162F6F16BBCD}" destId="{A182A55E-2C12-4B2B-A77C-8B2E14691E48}" srcOrd="0" destOrd="0" presId="urn:microsoft.com/office/officeart/2005/8/layout/hProcess7"/>
    <dgm:cxn modelId="{8C6F177B-8382-4E7D-B442-3428CA916611}" type="presOf" srcId="{81013D6F-5AEF-4939-8336-162F6F16BBCD}" destId="{478C3889-E92A-4BCB-A2A7-F2BEC246AF5B}" srcOrd="1" destOrd="0" presId="urn:microsoft.com/office/officeart/2005/8/layout/hProcess7"/>
    <dgm:cxn modelId="{EC628A11-1FF3-4A53-BC60-53F2A454C450}" type="presOf" srcId="{2D7BDBE5-F1B5-411D-A1D8-ADB86C34FB43}" destId="{171BEF54-D096-45FB-BF89-12D4A01885AD}" srcOrd="0" destOrd="0" presId="urn:microsoft.com/office/officeart/2005/8/layout/hProcess7"/>
    <dgm:cxn modelId="{9EFDF607-AB43-415A-8997-FE85EFAD4B6D}" srcId="{B59C6188-E196-4F5A-A495-A297DC2BD434}" destId="{9776DEFD-BD59-4AA5-AF85-A164CE81A0A2}" srcOrd="0" destOrd="0" parTransId="{99543D5C-CCE6-49B0-A997-95A958F4F0E5}" sibTransId="{7F1CF041-91B1-4A73-B79D-8859C4741A37}"/>
    <dgm:cxn modelId="{CF9A6ADF-A005-4F8F-B5DF-CC7B28EE974C}" type="presOf" srcId="{B59C6188-E196-4F5A-A495-A297DC2BD434}" destId="{536A38F3-7F98-4CB1-8EDD-0BAED39E94B7}" srcOrd="0" destOrd="0" presId="urn:microsoft.com/office/officeart/2005/8/layout/hProcess7"/>
    <dgm:cxn modelId="{630ED116-A29A-4591-B568-4F012D43AE5C}" type="presParOf" srcId="{5D7E5D9E-A630-4816-ACAA-F17A9353375F}" destId="{EE4FE3DF-AE49-4211-857C-B736B2774AFC}" srcOrd="0" destOrd="0" presId="urn:microsoft.com/office/officeart/2005/8/layout/hProcess7"/>
    <dgm:cxn modelId="{F7EC66FD-E6D6-4633-B9A8-C8634B3DCB8B}" type="presParOf" srcId="{EE4FE3DF-AE49-4211-857C-B736B2774AFC}" destId="{C4273421-AA62-4150-9F89-3FDE240826F9}" srcOrd="0" destOrd="0" presId="urn:microsoft.com/office/officeart/2005/8/layout/hProcess7"/>
    <dgm:cxn modelId="{2D8996F2-C3D1-46AB-851B-4D2BAB545CC8}" type="presParOf" srcId="{EE4FE3DF-AE49-4211-857C-B736B2774AFC}" destId="{4FFEF4DD-2FA1-422D-9D9C-C28B9CCFAFA2}" srcOrd="1" destOrd="0" presId="urn:microsoft.com/office/officeart/2005/8/layout/hProcess7"/>
    <dgm:cxn modelId="{95C03CD0-48C4-4209-93F6-6A81A89396FD}" type="presParOf" srcId="{EE4FE3DF-AE49-4211-857C-B736B2774AFC}" destId="{04E3844D-F5EC-4A1E-99D3-1EEB8B2A13DD}" srcOrd="2" destOrd="0" presId="urn:microsoft.com/office/officeart/2005/8/layout/hProcess7"/>
    <dgm:cxn modelId="{BB6F305B-E5A1-45E8-8688-21AEF4AE7978}" type="presParOf" srcId="{5D7E5D9E-A630-4816-ACAA-F17A9353375F}" destId="{42968C79-AD3C-4FA2-9040-F39223FDB797}" srcOrd="1" destOrd="0" presId="urn:microsoft.com/office/officeart/2005/8/layout/hProcess7"/>
    <dgm:cxn modelId="{58A6B6A5-8DC3-418B-9615-DEB3521B7A5C}" type="presParOf" srcId="{5D7E5D9E-A630-4816-ACAA-F17A9353375F}" destId="{4E655498-CA6E-492A-A3E9-93C3FE2D7F7C}" srcOrd="2" destOrd="0" presId="urn:microsoft.com/office/officeart/2005/8/layout/hProcess7"/>
    <dgm:cxn modelId="{499487B6-D5BA-4ED7-A255-A45CAF9AA790}" type="presParOf" srcId="{4E655498-CA6E-492A-A3E9-93C3FE2D7F7C}" destId="{DBF2A254-5BC2-46E8-8529-C617941DAA87}" srcOrd="0" destOrd="0" presId="urn:microsoft.com/office/officeart/2005/8/layout/hProcess7"/>
    <dgm:cxn modelId="{9F75E73E-C270-46C2-9C6E-299EB9882B5E}" type="presParOf" srcId="{4E655498-CA6E-492A-A3E9-93C3FE2D7F7C}" destId="{808BE047-CDCC-4BFC-A69A-590902DAFCC2}" srcOrd="1" destOrd="0" presId="urn:microsoft.com/office/officeart/2005/8/layout/hProcess7"/>
    <dgm:cxn modelId="{36A2795C-B3A4-4251-B684-5016035EFCAE}" type="presParOf" srcId="{4E655498-CA6E-492A-A3E9-93C3FE2D7F7C}" destId="{C41EFD72-B606-4914-8C44-5015AC776586}" srcOrd="2" destOrd="0" presId="urn:microsoft.com/office/officeart/2005/8/layout/hProcess7"/>
    <dgm:cxn modelId="{2283D178-C8A4-4984-AF03-31F980674A46}" type="presParOf" srcId="{5D7E5D9E-A630-4816-ACAA-F17A9353375F}" destId="{F6A0E493-A4BA-44F6-94B7-E1E7654CA785}" srcOrd="3" destOrd="0" presId="urn:microsoft.com/office/officeart/2005/8/layout/hProcess7"/>
    <dgm:cxn modelId="{B7276477-51C1-46E4-B6AB-8EB0A5E40A9C}" type="presParOf" srcId="{5D7E5D9E-A630-4816-ACAA-F17A9353375F}" destId="{10C8ABF5-53E5-4489-8ABB-63B8AFDF8BEC}" srcOrd="4" destOrd="0" presId="urn:microsoft.com/office/officeart/2005/8/layout/hProcess7"/>
    <dgm:cxn modelId="{7C84F0B0-0A25-4D16-8BEE-EE6BDA623889}" type="presParOf" srcId="{10C8ABF5-53E5-4489-8ABB-63B8AFDF8BEC}" destId="{536A38F3-7F98-4CB1-8EDD-0BAED39E94B7}" srcOrd="0" destOrd="0" presId="urn:microsoft.com/office/officeart/2005/8/layout/hProcess7"/>
    <dgm:cxn modelId="{6C388053-7E6B-42E9-97F2-81ACE3042CDD}" type="presParOf" srcId="{10C8ABF5-53E5-4489-8ABB-63B8AFDF8BEC}" destId="{F83F1BA3-410B-43BC-A6E9-044E08E53FB3}" srcOrd="1" destOrd="0" presId="urn:microsoft.com/office/officeart/2005/8/layout/hProcess7"/>
    <dgm:cxn modelId="{C23C7552-4956-4890-A1AE-0F6610CCB986}" type="presParOf" srcId="{10C8ABF5-53E5-4489-8ABB-63B8AFDF8BEC}" destId="{193840ED-5A2E-43D1-B463-E0D3D686F367}" srcOrd="2" destOrd="0" presId="urn:microsoft.com/office/officeart/2005/8/layout/hProcess7"/>
    <dgm:cxn modelId="{D25BB3A4-011E-4A30-89A3-31FA956B1C2E}" type="presParOf" srcId="{5D7E5D9E-A630-4816-ACAA-F17A9353375F}" destId="{274F6F5D-D2E8-47C8-8911-B40C197A666E}" srcOrd="5" destOrd="0" presId="urn:microsoft.com/office/officeart/2005/8/layout/hProcess7"/>
    <dgm:cxn modelId="{70854D1D-1304-48BE-BD4A-3F19BD3EB790}" type="presParOf" srcId="{5D7E5D9E-A630-4816-ACAA-F17A9353375F}" destId="{4DF78909-6C0D-4F25-AF9C-B59AF89A9321}" srcOrd="6" destOrd="0" presId="urn:microsoft.com/office/officeart/2005/8/layout/hProcess7"/>
    <dgm:cxn modelId="{FFB38CA4-17BD-47BD-825C-938AAF3F63EC}" type="presParOf" srcId="{4DF78909-6C0D-4F25-AF9C-B59AF89A9321}" destId="{0044A1E6-754B-418E-9EAD-8AAB06F77D94}" srcOrd="0" destOrd="0" presId="urn:microsoft.com/office/officeart/2005/8/layout/hProcess7"/>
    <dgm:cxn modelId="{2C6710A5-AA44-4FB6-8AE0-F88FB526B8E3}" type="presParOf" srcId="{4DF78909-6C0D-4F25-AF9C-B59AF89A9321}" destId="{756B76C0-ACC6-4FED-9995-2FA37B5FD2AF}" srcOrd="1" destOrd="0" presId="urn:microsoft.com/office/officeart/2005/8/layout/hProcess7"/>
    <dgm:cxn modelId="{653870AA-6220-457B-942A-EF790B6C19A0}" type="presParOf" srcId="{4DF78909-6C0D-4F25-AF9C-B59AF89A9321}" destId="{3ACB8AEF-610A-4ED5-90C7-DA0BF619651D}" srcOrd="2" destOrd="0" presId="urn:microsoft.com/office/officeart/2005/8/layout/hProcess7"/>
    <dgm:cxn modelId="{8D32466F-876C-4E0E-BB5C-81959D65893F}" type="presParOf" srcId="{5D7E5D9E-A630-4816-ACAA-F17A9353375F}" destId="{F033B605-7CDF-482C-AD92-B40CB3B1A2D4}" srcOrd="7" destOrd="0" presId="urn:microsoft.com/office/officeart/2005/8/layout/hProcess7"/>
    <dgm:cxn modelId="{E8EBCE03-E883-4E85-843B-11D0B36FCF5A}" type="presParOf" srcId="{5D7E5D9E-A630-4816-ACAA-F17A9353375F}" destId="{E8A41F26-9BF5-4063-8DED-FD0E101C6760}" srcOrd="8" destOrd="0" presId="urn:microsoft.com/office/officeart/2005/8/layout/hProcess7"/>
    <dgm:cxn modelId="{C6769CC9-C65C-48FF-B908-29F53DE2EE18}" type="presParOf" srcId="{E8A41F26-9BF5-4063-8DED-FD0E101C6760}" destId="{A182A55E-2C12-4B2B-A77C-8B2E14691E48}" srcOrd="0" destOrd="0" presId="urn:microsoft.com/office/officeart/2005/8/layout/hProcess7"/>
    <dgm:cxn modelId="{BC3AA0EB-D648-4BD9-B6CF-AC4B6176B4AB}" type="presParOf" srcId="{E8A41F26-9BF5-4063-8DED-FD0E101C6760}" destId="{478C3889-E92A-4BCB-A2A7-F2BEC246AF5B}" srcOrd="1" destOrd="0" presId="urn:microsoft.com/office/officeart/2005/8/layout/hProcess7"/>
    <dgm:cxn modelId="{CF849CEC-019A-44A7-8502-228824BC9CB1}" type="presParOf" srcId="{E8A41F26-9BF5-4063-8DED-FD0E101C6760}" destId="{171BEF54-D096-45FB-BF89-12D4A01885AD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C06621-BC04-46A8-9DD1-C7AB7894A3BC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229A24-9B5B-473D-9AC5-1643825158F0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B63AA35D-6D0C-466B-942F-5FBBCEDFA27E}" type="parTrans" cxnId="{0B35D878-5929-45C0-831F-F4FA8E8C3056}">
      <dgm:prSet/>
      <dgm:spPr/>
      <dgm:t>
        <a:bodyPr/>
        <a:lstStyle/>
        <a:p>
          <a:endParaRPr lang="en-US"/>
        </a:p>
      </dgm:t>
    </dgm:pt>
    <dgm:pt modelId="{F441FBDB-B199-40D1-8333-EB3A1309A734}" type="sibTrans" cxnId="{0B35D878-5929-45C0-831F-F4FA8E8C3056}">
      <dgm:prSet/>
      <dgm:spPr/>
      <dgm:t>
        <a:bodyPr/>
        <a:lstStyle/>
        <a:p>
          <a:endParaRPr lang="en-US"/>
        </a:p>
      </dgm:t>
    </dgm:pt>
    <dgm:pt modelId="{91E9D4EA-B619-4720-9814-196A66277F7A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B8CFB556-78B6-412C-BB62-F6A824321519}" type="parTrans" cxnId="{29CE3E38-DF16-4221-AC94-249017F0F269}">
      <dgm:prSet/>
      <dgm:spPr/>
      <dgm:t>
        <a:bodyPr/>
        <a:lstStyle/>
        <a:p>
          <a:endParaRPr lang="en-US"/>
        </a:p>
      </dgm:t>
    </dgm:pt>
    <dgm:pt modelId="{E200BA54-BFFD-4E18-A24C-8AB4E96FE4F5}" type="sibTrans" cxnId="{29CE3E38-DF16-4221-AC94-249017F0F269}">
      <dgm:prSet/>
      <dgm:spPr/>
      <dgm:t>
        <a:bodyPr/>
        <a:lstStyle/>
        <a:p>
          <a:endParaRPr lang="en-US"/>
        </a:p>
      </dgm:t>
    </dgm:pt>
    <dgm:pt modelId="{7494B2A8-536A-458E-BCBF-633F0328BD80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3BC6B139-EBEA-428D-A256-DDFE722C8FDE}" type="parTrans" cxnId="{6290AF79-C917-4CAF-BC46-6EC3170E6C39}">
      <dgm:prSet/>
      <dgm:spPr/>
      <dgm:t>
        <a:bodyPr/>
        <a:lstStyle/>
        <a:p>
          <a:endParaRPr lang="en-US"/>
        </a:p>
      </dgm:t>
    </dgm:pt>
    <dgm:pt modelId="{A0577591-FD1A-4E2A-917F-3733BCD057AF}" type="sibTrans" cxnId="{6290AF79-C917-4CAF-BC46-6EC3170E6C39}">
      <dgm:prSet/>
      <dgm:spPr/>
      <dgm:t>
        <a:bodyPr/>
        <a:lstStyle/>
        <a:p>
          <a:endParaRPr lang="en-US"/>
        </a:p>
      </dgm:t>
    </dgm:pt>
    <dgm:pt modelId="{A5A032A4-2E49-4134-928B-518DE769CD73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7F5CCB71-CE23-4839-AF48-8F3FB0E4D2EB}" type="parTrans" cxnId="{F157DDD3-7148-4DCF-BED4-696467583E3B}">
      <dgm:prSet/>
      <dgm:spPr/>
      <dgm:t>
        <a:bodyPr/>
        <a:lstStyle/>
        <a:p>
          <a:endParaRPr lang="en-US"/>
        </a:p>
      </dgm:t>
    </dgm:pt>
    <dgm:pt modelId="{202D8793-8276-4797-A9F3-F78F044AAB2F}" type="sibTrans" cxnId="{F157DDD3-7148-4DCF-BED4-696467583E3B}">
      <dgm:prSet/>
      <dgm:spPr/>
      <dgm:t>
        <a:bodyPr/>
        <a:lstStyle/>
        <a:p>
          <a:endParaRPr lang="en-US"/>
        </a:p>
      </dgm:t>
    </dgm:pt>
    <dgm:pt modelId="{81175E16-3672-4521-840B-1B3CA06AFD03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/>
            <a:t>KUO MINTA?</a:t>
          </a:r>
          <a:endParaRPr lang="en-US" dirty="0"/>
        </a:p>
      </dgm:t>
    </dgm:pt>
    <dgm:pt modelId="{967359D7-3456-4A32-B43B-42617239DCF3}" type="parTrans" cxnId="{75DE0D70-FCE5-4870-A930-5EB510920CE4}">
      <dgm:prSet/>
      <dgm:spPr/>
      <dgm:t>
        <a:bodyPr/>
        <a:lstStyle/>
        <a:p>
          <a:endParaRPr lang="en-US"/>
        </a:p>
      </dgm:t>
    </dgm:pt>
    <dgm:pt modelId="{12DEFA92-A782-4584-AACA-B347E1C8A80D}" type="sibTrans" cxnId="{75DE0D70-FCE5-4870-A930-5EB510920CE4}">
      <dgm:prSet/>
      <dgm:spPr/>
      <dgm:t>
        <a:bodyPr/>
        <a:lstStyle/>
        <a:p>
          <a:endParaRPr lang="en-US"/>
        </a:p>
      </dgm:t>
    </dgm:pt>
    <dgm:pt modelId="{453EB46F-FEB1-45D6-B1FF-A7DD86A773F8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715B90E3-6DF3-42F0-8405-645B725FD586}" type="parTrans" cxnId="{FC594174-7501-4C9B-B23C-733C63011D8F}">
      <dgm:prSet/>
      <dgm:spPr/>
      <dgm:t>
        <a:bodyPr/>
        <a:lstStyle/>
        <a:p>
          <a:endParaRPr lang="en-US"/>
        </a:p>
      </dgm:t>
    </dgm:pt>
    <dgm:pt modelId="{A8065C43-C2D2-48DB-8C6F-F5B97003E8E8}" type="sibTrans" cxnId="{FC594174-7501-4C9B-B23C-733C63011D8F}">
      <dgm:prSet/>
      <dgm:spPr/>
      <dgm:t>
        <a:bodyPr/>
        <a:lstStyle/>
        <a:p>
          <a:endParaRPr lang="en-US"/>
        </a:p>
      </dgm:t>
    </dgm:pt>
    <dgm:pt modelId="{E6244DCB-66FB-48F6-A675-06B9582C2E48}" type="pres">
      <dgm:prSet presAssocID="{75C06621-BC04-46A8-9DD1-C7AB7894A3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70AA3C40-1F77-4F43-98AD-8156E10D40FD}" type="pres">
      <dgm:prSet presAssocID="{EB229A24-9B5B-473D-9AC5-1643825158F0}" presName="compositeNode" presStyleCnt="0">
        <dgm:presLayoutVars>
          <dgm:bulletEnabled val="1"/>
        </dgm:presLayoutVars>
      </dgm:prSet>
      <dgm:spPr/>
    </dgm:pt>
    <dgm:pt modelId="{D0A59895-ADB1-4B6E-95E4-16F7821FDAEF}" type="pres">
      <dgm:prSet presAssocID="{EB229A24-9B5B-473D-9AC5-1643825158F0}" presName="bgRect" presStyleLbl="node1" presStyleIdx="0" presStyleCnt="3"/>
      <dgm:spPr/>
      <dgm:t>
        <a:bodyPr/>
        <a:lstStyle/>
        <a:p>
          <a:endParaRPr lang="lt-LT"/>
        </a:p>
      </dgm:t>
    </dgm:pt>
    <dgm:pt modelId="{1FC1D02E-22A7-4309-AD21-B6898F501D73}" type="pres">
      <dgm:prSet presAssocID="{EB229A24-9B5B-473D-9AC5-1643825158F0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73BA374-262D-45E4-9B50-49732EA97874}" type="pres">
      <dgm:prSet presAssocID="{EB229A24-9B5B-473D-9AC5-1643825158F0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F73D748-1CE4-4787-AA6A-5E04579ABBDE}" type="pres">
      <dgm:prSet presAssocID="{F441FBDB-B199-40D1-8333-EB3A1309A734}" presName="hSp" presStyleCnt="0"/>
      <dgm:spPr/>
    </dgm:pt>
    <dgm:pt modelId="{A747FA16-9830-4E75-BF71-A25989152808}" type="pres">
      <dgm:prSet presAssocID="{F441FBDB-B199-40D1-8333-EB3A1309A734}" presName="vProcSp" presStyleCnt="0"/>
      <dgm:spPr/>
    </dgm:pt>
    <dgm:pt modelId="{82F8303C-D9CD-4883-BA8F-C5F4CF9CCC6B}" type="pres">
      <dgm:prSet presAssocID="{F441FBDB-B199-40D1-8333-EB3A1309A734}" presName="vSp1" presStyleCnt="0"/>
      <dgm:spPr/>
    </dgm:pt>
    <dgm:pt modelId="{A720D76F-83EA-4E7A-9219-C798AC6FCE2D}" type="pres">
      <dgm:prSet presAssocID="{F441FBDB-B199-40D1-8333-EB3A1309A734}" presName="simulatedConn" presStyleLbl="solidFgAcc1" presStyleIdx="0" presStyleCnt="2"/>
      <dgm:spPr/>
    </dgm:pt>
    <dgm:pt modelId="{039A5635-B71E-40EA-B815-24DE3236BAD9}" type="pres">
      <dgm:prSet presAssocID="{F441FBDB-B199-40D1-8333-EB3A1309A734}" presName="vSp2" presStyleCnt="0"/>
      <dgm:spPr/>
    </dgm:pt>
    <dgm:pt modelId="{EBDAC91B-D168-4EB3-8191-E712F0D1922A}" type="pres">
      <dgm:prSet presAssocID="{F441FBDB-B199-40D1-8333-EB3A1309A734}" presName="sibTrans" presStyleCnt="0"/>
      <dgm:spPr/>
    </dgm:pt>
    <dgm:pt modelId="{1DEC5399-0411-445F-8455-DFFF3F7173FD}" type="pres">
      <dgm:prSet presAssocID="{7494B2A8-536A-458E-BCBF-633F0328BD80}" presName="compositeNode" presStyleCnt="0">
        <dgm:presLayoutVars>
          <dgm:bulletEnabled val="1"/>
        </dgm:presLayoutVars>
      </dgm:prSet>
      <dgm:spPr/>
    </dgm:pt>
    <dgm:pt modelId="{54418B52-D846-475C-B9C0-8F43EAB33E83}" type="pres">
      <dgm:prSet presAssocID="{7494B2A8-536A-458E-BCBF-633F0328BD80}" presName="bgRect" presStyleLbl="node1" presStyleIdx="1" presStyleCnt="3"/>
      <dgm:spPr/>
      <dgm:t>
        <a:bodyPr/>
        <a:lstStyle/>
        <a:p>
          <a:endParaRPr lang="lt-LT"/>
        </a:p>
      </dgm:t>
    </dgm:pt>
    <dgm:pt modelId="{C168601D-5164-45C6-831F-2CB6E7AA89D6}" type="pres">
      <dgm:prSet presAssocID="{7494B2A8-536A-458E-BCBF-633F0328BD80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3FB4E6E-F264-4CF5-952A-2593065D6A8E}" type="pres">
      <dgm:prSet presAssocID="{7494B2A8-536A-458E-BCBF-633F0328BD80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8CCC92D-2FF8-45A7-AC97-6FC3339AED5D}" type="pres">
      <dgm:prSet presAssocID="{A0577591-FD1A-4E2A-917F-3733BCD057AF}" presName="hSp" presStyleCnt="0"/>
      <dgm:spPr/>
    </dgm:pt>
    <dgm:pt modelId="{EDC3DC95-2BEB-414F-AC14-2D441668EACB}" type="pres">
      <dgm:prSet presAssocID="{A0577591-FD1A-4E2A-917F-3733BCD057AF}" presName="vProcSp" presStyleCnt="0"/>
      <dgm:spPr/>
    </dgm:pt>
    <dgm:pt modelId="{15228A4C-CB79-48F3-A2A6-EEEFF4D59C2D}" type="pres">
      <dgm:prSet presAssocID="{A0577591-FD1A-4E2A-917F-3733BCD057AF}" presName="vSp1" presStyleCnt="0"/>
      <dgm:spPr/>
    </dgm:pt>
    <dgm:pt modelId="{DD001A2F-7F9E-4625-B5DE-56BA7BECE2D8}" type="pres">
      <dgm:prSet presAssocID="{A0577591-FD1A-4E2A-917F-3733BCD057AF}" presName="simulatedConn" presStyleLbl="solidFgAcc1" presStyleIdx="1" presStyleCnt="2"/>
      <dgm:spPr/>
    </dgm:pt>
    <dgm:pt modelId="{09037C9E-AEFA-4098-8A71-69262CEF1C32}" type="pres">
      <dgm:prSet presAssocID="{A0577591-FD1A-4E2A-917F-3733BCD057AF}" presName="vSp2" presStyleCnt="0"/>
      <dgm:spPr/>
    </dgm:pt>
    <dgm:pt modelId="{0DC70313-6DEF-4A48-979A-BB0CF38E9307}" type="pres">
      <dgm:prSet presAssocID="{A0577591-FD1A-4E2A-917F-3733BCD057AF}" presName="sibTrans" presStyleCnt="0"/>
      <dgm:spPr/>
    </dgm:pt>
    <dgm:pt modelId="{F0F9C145-2B33-4B58-B8FE-EBC8BF7E59E2}" type="pres">
      <dgm:prSet presAssocID="{81175E16-3672-4521-840B-1B3CA06AFD03}" presName="compositeNode" presStyleCnt="0">
        <dgm:presLayoutVars>
          <dgm:bulletEnabled val="1"/>
        </dgm:presLayoutVars>
      </dgm:prSet>
      <dgm:spPr/>
    </dgm:pt>
    <dgm:pt modelId="{2D072242-8828-4E7B-8A5F-D2FC2E68267F}" type="pres">
      <dgm:prSet presAssocID="{81175E16-3672-4521-840B-1B3CA06AFD03}" presName="bgRect" presStyleLbl="node1" presStyleIdx="2" presStyleCnt="3"/>
      <dgm:spPr/>
      <dgm:t>
        <a:bodyPr/>
        <a:lstStyle/>
        <a:p>
          <a:endParaRPr lang="lt-LT"/>
        </a:p>
      </dgm:t>
    </dgm:pt>
    <dgm:pt modelId="{9DBE7298-D288-49B8-BF3C-5228BCB27F28}" type="pres">
      <dgm:prSet presAssocID="{81175E16-3672-4521-840B-1B3CA06AFD0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807F52C-CC22-4112-8195-2C04B6D7CC5B}" type="pres">
      <dgm:prSet presAssocID="{81175E16-3672-4521-840B-1B3CA06AFD0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673A5BD7-3D1C-4DC1-9B89-0009B3C76FD6}" type="presOf" srcId="{91E9D4EA-B619-4720-9814-196A66277F7A}" destId="{773BA374-262D-45E4-9B50-49732EA97874}" srcOrd="0" destOrd="0" presId="urn:microsoft.com/office/officeart/2005/8/layout/hProcess7"/>
    <dgm:cxn modelId="{257D05C2-C691-427F-AAC0-EF7A04AF8C49}" type="presOf" srcId="{EB229A24-9B5B-473D-9AC5-1643825158F0}" destId="{1FC1D02E-22A7-4309-AD21-B6898F501D73}" srcOrd="1" destOrd="0" presId="urn:microsoft.com/office/officeart/2005/8/layout/hProcess7"/>
    <dgm:cxn modelId="{FC594174-7501-4C9B-B23C-733C63011D8F}" srcId="{81175E16-3672-4521-840B-1B3CA06AFD03}" destId="{453EB46F-FEB1-45D6-B1FF-A7DD86A773F8}" srcOrd="0" destOrd="0" parTransId="{715B90E3-6DF3-42F0-8405-645B725FD586}" sibTransId="{A8065C43-C2D2-48DB-8C6F-F5B97003E8E8}"/>
    <dgm:cxn modelId="{11215635-3BE9-4443-9841-A9DD08DF6FB5}" type="presOf" srcId="{453EB46F-FEB1-45D6-B1FF-A7DD86A773F8}" destId="{6807F52C-CC22-4112-8195-2C04B6D7CC5B}" srcOrd="0" destOrd="0" presId="urn:microsoft.com/office/officeart/2005/8/layout/hProcess7"/>
    <dgm:cxn modelId="{7A6A1EEF-0AAF-4CBB-A2FE-2FFA9DBAF632}" type="presOf" srcId="{A5A032A4-2E49-4134-928B-518DE769CD73}" destId="{73FB4E6E-F264-4CF5-952A-2593065D6A8E}" srcOrd="0" destOrd="0" presId="urn:microsoft.com/office/officeart/2005/8/layout/hProcess7"/>
    <dgm:cxn modelId="{C360A313-D957-4F49-B99F-978AAD037B2A}" type="presOf" srcId="{7494B2A8-536A-458E-BCBF-633F0328BD80}" destId="{C168601D-5164-45C6-831F-2CB6E7AA89D6}" srcOrd="1" destOrd="0" presId="urn:microsoft.com/office/officeart/2005/8/layout/hProcess7"/>
    <dgm:cxn modelId="{03C341AC-B1DF-4289-BD83-53DCB587C67B}" type="presOf" srcId="{81175E16-3672-4521-840B-1B3CA06AFD03}" destId="{9DBE7298-D288-49B8-BF3C-5228BCB27F28}" srcOrd="1" destOrd="0" presId="urn:microsoft.com/office/officeart/2005/8/layout/hProcess7"/>
    <dgm:cxn modelId="{0B35D878-5929-45C0-831F-F4FA8E8C3056}" srcId="{75C06621-BC04-46A8-9DD1-C7AB7894A3BC}" destId="{EB229A24-9B5B-473D-9AC5-1643825158F0}" srcOrd="0" destOrd="0" parTransId="{B63AA35D-6D0C-466B-942F-5FBBCEDFA27E}" sibTransId="{F441FBDB-B199-40D1-8333-EB3A1309A734}"/>
    <dgm:cxn modelId="{082111FD-62DC-424A-9643-D9DD25CFFC5D}" type="presOf" srcId="{EB229A24-9B5B-473D-9AC5-1643825158F0}" destId="{D0A59895-ADB1-4B6E-95E4-16F7821FDAEF}" srcOrd="0" destOrd="0" presId="urn:microsoft.com/office/officeart/2005/8/layout/hProcess7"/>
    <dgm:cxn modelId="{6290AF79-C917-4CAF-BC46-6EC3170E6C39}" srcId="{75C06621-BC04-46A8-9DD1-C7AB7894A3BC}" destId="{7494B2A8-536A-458E-BCBF-633F0328BD80}" srcOrd="1" destOrd="0" parTransId="{3BC6B139-EBEA-428D-A256-DDFE722C8FDE}" sibTransId="{A0577591-FD1A-4E2A-917F-3733BCD057AF}"/>
    <dgm:cxn modelId="{F157DDD3-7148-4DCF-BED4-696467583E3B}" srcId="{7494B2A8-536A-458E-BCBF-633F0328BD80}" destId="{A5A032A4-2E49-4134-928B-518DE769CD73}" srcOrd="0" destOrd="0" parTransId="{7F5CCB71-CE23-4839-AF48-8F3FB0E4D2EB}" sibTransId="{202D8793-8276-4797-A9F3-F78F044AAB2F}"/>
    <dgm:cxn modelId="{75DE0D70-FCE5-4870-A930-5EB510920CE4}" srcId="{75C06621-BC04-46A8-9DD1-C7AB7894A3BC}" destId="{81175E16-3672-4521-840B-1B3CA06AFD03}" srcOrd="2" destOrd="0" parTransId="{967359D7-3456-4A32-B43B-42617239DCF3}" sibTransId="{12DEFA92-A782-4584-AACA-B347E1C8A80D}"/>
    <dgm:cxn modelId="{9CB2B5A2-F173-4B02-B7BA-B223306B7B58}" type="presOf" srcId="{81175E16-3672-4521-840B-1B3CA06AFD03}" destId="{2D072242-8828-4E7B-8A5F-D2FC2E68267F}" srcOrd="0" destOrd="0" presId="urn:microsoft.com/office/officeart/2005/8/layout/hProcess7"/>
    <dgm:cxn modelId="{C95AD7A9-77F0-4153-A30B-51138B226A70}" type="presOf" srcId="{7494B2A8-536A-458E-BCBF-633F0328BD80}" destId="{54418B52-D846-475C-B9C0-8F43EAB33E83}" srcOrd="0" destOrd="0" presId="urn:microsoft.com/office/officeart/2005/8/layout/hProcess7"/>
    <dgm:cxn modelId="{29CE3E38-DF16-4221-AC94-249017F0F269}" srcId="{EB229A24-9B5B-473D-9AC5-1643825158F0}" destId="{91E9D4EA-B619-4720-9814-196A66277F7A}" srcOrd="0" destOrd="0" parTransId="{B8CFB556-78B6-412C-BB62-F6A824321519}" sibTransId="{E200BA54-BFFD-4E18-A24C-8AB4E96FE4F5}"/>
    <dgm:cxn modelId="{FC8E9920-F077-45E6-BF5C-A92E9CCCC08A}" type="presOf" srcId="{75C06621-BC04-46A8-9DD1-C7AB7894A3BC}" destId="{E6244DCB-66FB-48F6-A675-06B9582C2E48}" srcOrd="0" destOrd="0" presId="urn:microsoft.com/office/officeart/2005/8/layout/hProcess7"/>
    <dgm:cxn modelId="{3B158EA8-8D14-4CCE-A1C7-531125DBBD72}" type="presParOf" srcId="{E6244DCB-66FB-48F6-A675-06B9582C2E48}" destId="{70AA3C40-1F77-4F43-98AD-8156E10D40FD}" srcOrd="0" destOrd="0" presId="urn:microsoft.com/office/officeart/2005/8/layout/hProcess7"/>
    <dgm:cxn modelId="{A81F012E-24CD-494F-AD9D-9C5FE51B0B33}" type="presParOf" srcId="{70AA3C40-1F77-4F43-98AD-8156E10D40FD}" destId="{D0A59895-ADB1-4B6E-95E4-16F7821FDAEF}" srcOrd="0" destOrd="0" presId="urn:microsoft.com/office/officeart/2005/8/layout/hProcess7"/>
    <dgm:cxn modelId="{B8D1E5FA-364F-4DBC-A1AE-AB8BF88F393C}" type="presParOf" srcId="{70AA3C40-1F77-4F43-98AD-8156E10D40FD}" destId="{1FC1D02E-22A7-4309-AD21-B6898F501D73}" srcOrd="1" destOrd="0" presId="urn:microsoft.com/office/officeart/2005/8/layout/hProcess7"/>
    <dgm:cxn modelId="{5A7AE16D-932B-4F7E-84CA-7E4F09CE16F7}" type="presParOf" srcId="{70AA3C40-1F77-4F43-98AD-8156E10D40FD}" destId="{773BA374-262D-45E4-9B50-49732EA97874}" srcOrd="2" destOrd="0" presId="urn:microsoft.com/office/officeart/2005/8/layout/hProcess7"/>
    <dgm:cxn modelId="{07A633A7-5C46-4A37-B634-7763004E231A}" type="presParOf" srcId="{E6244DCB-66FB-48F6-A675-06B9582C2E48}" destId="{7F73D748-1CE4-4787-AA6A-5E04579ABBDE}" srcOrd="1" destOrd="0" presId="urn:microsoft.com/office/officeart/2005/8/layout/hProcess7"/>
    <dgm:cxn modelId="{594C832B-41F8-4233-88BD-24D727FDD813}" type="presParOf" srcId="{E6244DCB-66FB-48F6-A675-06B9582C2E48}" destId="{A747FA16-9830-4E75-BF71-A25989152808}" srcOrd="2" destOrd="0" presId="urn:microsoft.com/office/officeart/2005/8/layout/hProcess7"/>
    <dgm:cxn modelId="{E3238A04-E323-412F-A840-91C740DA5DE1}" type="presParOf" srcId="{A747FA16-9830-4E75-BF71-A25989152808}" destId="{82F8303C-D9CD-4883-BA8F-C5F4CF9CCC6B}" srcOrd="0" destOrd="0" presId="urn:microsoft.com/office/officeart/2005/8/layout/hProcess7"/>
    <dgm:cxn modelId="{7AE5B77C-AFCC-4BB5-8F9A-93AAB1A68813}" type="presParOf" srcId="{A747FA16-9830-4E75-BF71-A25989152808}" destId="{A720D76F-83EA-4E7A-9219-C798AC6FCE2D}" srcOrd="1" destOrd="0" presId="urn:microsoft.com/office/officeart/2005/8/layout/hProcess7"/>
    <dgm:cxn modelId="{F1E1D41B-5D4F-4533-B61C-F0241C3F09B4}" type="presParOf" srcId="{A747FA16-9830-4E75-BF71-A25989152808}" destId="{039A5635-B71E-40EA-B815-24DE3236BAD9}" srcOrd="2" destOrd="0" presId="urn:microsoft.com/office/officeart/2005/8/layout/hProcess7"/>
    <dgm:cxn modelId="{A613DB7A-7C8A-426B-A6F9-53FD41B735BE}" type="presParOf" srcId="{E6244DCB-66FB-48F6-A675-06B9582C2E48}" destId="{EBDAC91B-D168-4EB3-8191-E712F0D1922A}" srcOrd="3" destOrd="0" presId="urn:microsoft.com/office/officeart/2005/8/layout/hProcess7"/>
    <dgm:cxn modelId="{49F897A6-88F5-47BC-8030-DAEFFDD00489}" type="presParOf" srcId="{E6244DCB-66FB-48F6-A675-06B9582C2E48}" destId="{1DEC5399-0411-445F-8455-DFFF3F7173FD}" srcOrd="4" destOrd="0" presId="urn:microsoft.com/office/officeart/2005/8/layout/hProcess7"/>
    <dgm:cxn modelId="{3A91B681-2AFF-4607-B295-754B749D1FBD}" type="presParOf" srcId="{1DEC5399-0411-445F-8455-DFFF3F7173FD}" destId="{54418B52-D846-475C-B9C0-8F43EAB33E83}" srcOrd="0" destOrd="0" presId="urn:microsoft.com/office/officeart/2005/8/layout/hProcess7"/>
    <dgm:cxn modelId="{A8D58B9A-A6FC-43AF-BB82-C8993C1239C6}" type="presParOf" srcId="{1DEC5399-0411-445F-8455-DFFF3F7173FD}" destId="{C168601D-5164-45C6-831F-2CB6E7AA89D6}" srcOrd="1" destOrd="0" presId="urn:microsoft.com/office/officeart/2005/8/layout/hProcess7"/>
    <dgm:cxn modelId="{7AE30C22-8926-4AB4-8E41-9615C3C29462}" type="presParOf" srcId="{1DEC5399-0411-445F-8455-DFFF3F7173FD}" destId="{73FB4E6E-F264-4CF5-952A-2593065D6A8E}" srcOrd="2" destOrd="0" presId="urn:microsoft.com/office/officeart/2005/8/layout/hProcess7"/>
    <dgm:cxn modelId="{CF8152D9-AF8E-49BA-964D-9046B4D90208}" type="presParOf" srcId="{E6244DCB-66FB-48F6-A675-06B9582C2E48}" destId="{68CCC92D-2FF8-45A7-AC97-6FC3339AED5D}" srcOrd="5" destOrd="0" presId="urn:microsoft.com/office/officeart/2005/8/layout/hProcess7"/>
    <dgm:cxn modelId="{310D59E6-58E6-4A17-A887-005D811569E0}" type="presParOf" srcId="{E6244DCB-66FB-48F6-A675-06B9582C2E48}" destId="{EDC3DC95-2BEB-414F-AC14-2D441668EACB}" srcOrd="6" destOrd="0" presId="urn:microsoft.com/office/officeart/2005/8/layout/hProcess7"/>
    <dgm:cxn modelId="{B70B53EB-669C-4016-A061-0A8CC40A0595}" type="presParOf" srcId="{EDC3DC95-2BEB-414F-AC14-2D441668EACB}" destId="{15228A4C-CB79-48F3-A2A6-EEEFF4D59C2D}" srcOrd="0" destOrd="0" presId="urn:microsoft.com/office/officeart/2005/8/layout/hProcess7"/>
    <dgm:cxn modelId="{EB3FB7CD-497C-4A55-B76C-FA75CBC1BB3C}" type="presParOf" srcId="{EDC3DC95-2BEB-414F-AC14-2D441668EACB}" destId="{DD001A2F-7F9E-4625-B5DE-56BA7BECE2D8}" srcOrd="1" destOrd="0" presId="urn:microsoft.com/office/officeart/2005/8/layout/hProcess7"/>
    <dgm:cxn modelId="{11A1E4EF-6CCD-45AB-9E23-9A190BAB9E49}" type="presParOf" srcId="{EDC3DC95-2BEB-414F-AC14-2D441668EACB}" destId="{09037C9E-AEFA-4098-8A71-69262CEF1C32}" srcOrd="2" destOrd="0" presId="urn:microsoft.com/office/officeart/2005/8/layout/hProcess7"/>
    <dgm:cxn modelId="{AC7426CA-1741-43B7-9701-895D1489C901}" type="presParOf" srcId="{E6244DCB-66FB-48F6-A675-06B9582C2E48}" destId="{0DC70313-6DEF-4A48-979A-BB0CF38E9307}" srcOrd="7" destOrd="0" presId="urn:microsoft.com/office/officeart/2005/8/layout/hProcess7"/>
    <dgm:cxn modelId="{94033052-CC61-4238-BD48-75A38F5303FB}" type="presParOf" srcId="{E6244DCB-66FB-48F6-A675-06B9582C2E48}" destId="{F0F9C145-2B33-4B58-B8FE-EBC8BF7E59E2}" srcOrd="8" destOrd="0" presId="urn:microsoft.com/office/officeart/2005/8/layout/hProcess7"/>
    <dgm:cxn modelId="{24FBF1FB-8387-49D8-94B0-5F9C365F0882}" type="presParOf" srcId="{F0F9C145-2B33-4B58-B8FE-EBC8BF7E59E2}" destId="{2D072242-8828-4E7B-8A5F-D2FC2E68267F}" srcOrd="0" destOrd="0" presId="urn:microsoft.com/office/officeart/2005/8/layout/hProcess7"/>
    <dgm:cxn modelId="{8AF76558-C8FE-4ED3-B13E-57DD824C2052}" type="presParOf" srcId="{F0F9C145-2B33-4B58-B8FE-EBC8BF7E59E2}" destId="{9DBE7298-D288-49B8-BF3C-5228BCB27F28}" srcOrd="1" destOrd="0" presId="urn:microsoft.com/office/officeart/2005/8/layout/hProcess7"/>
    <dgm:cxn modelId="{133244CC-271F-41EA-9DB8-450014A6F3D7}" type="presParOf" srcId="{F0F9C145-2B33-4B58-B8FE-EBC8BF7E59E2}" destId="{6807F52C-CC22-4112-8195-2C04B6D7CC5B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429AC5-D757-42A8-B7CA-67C91612366C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00E79-2DE8-4CBA-9279-83567D3395A4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8A812172-FC34-4A70-9B3B-26018CBECD0C}" type="parTrans" cxnId="{2F0E14D8-83C4-4331-B063-2F4308904DF8}">
      <dgm:prSet/>
      <dgm:spPr/>
      <dgm:t>
        <a:bodyPr/>
        <a:lstStyle/>
        <a:p>
          <a:endParaRPr lang="en-US"/>
        </a:p>
      </dgm:t>
    </dgm:pt>
    <dgm:pt modelId="{1D0575F0-9E68-40D4-B1CA-85DA460A7771}" type="sibTrans" cxnId="{2F0E14D8-83C4-4331-B063-2F4308904DF8}">
      <dgm:prSet/>
      <dgm:spPr/>
      <dgm:t>
        <a:bodyPr/>
        <a:lstStyle/>
        <a:p>
          <a:endParaRPr lang="en-US"/>
        </a:p>
      </dgm:t>
    </dgm:pt>
    <dgm:pt modelId="{03BC7D31-5C72-498E-A9EB-920EDDFB1B84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8922B555-1F64-4E7B-B99B-FB5D29F85CCB}" type="parTrans" cxnId="{E8F3FCE4-75CE-4B08-AEF7-DF700F2B1BF2}">
      <dgm:prSet/>
      <dgm:spPr/>
      <dgm:t>
        <a:bodyPr/>
        <a:lstStyle/>
        <a:p>
          <a:endParaRPr lang="en-US"/>
        </a:p>
      </dgm:t>
    </dgm:pt>
    <dgm:pt modelId="{65AE61B3-9317-4D63-8A2B-B2C73AB0FF19}" type="sibTrans" cxnId="{E8F3FCE4-75CE-4B08-AEF7-DF700F2B1BF2}">
      <dgm:prSet/>
      <dgm:spPr/>
      <dgm:t>
        <a:bodyPr/>
        <a:lstStyle/>
        <a:p>
          <a:endParaRPr lang="en-US"/>
        </a:p>
      </dgm:t>
    </dgm:pt>
    <dgm:pt modelId="{BB6BE063-771B-4017-B33D-7C7F69981C16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14C92C3F-121A-4506-94AE-8EA562157D9A}" type="parTrans" cxnId="{7BBD9857-81AA-44B1-91B6-72998164FB82}">
      <dgm:prSet/>
      <dgm:spPr/>
      <dgm:t>
        <a:bodyPr/>
        <a:lstStyle/>
        <a:p>
          <a:endParaRPr lang="en-US"/>
        </a:p>
      </dgm:t>
    </dgm:pt>
    <dgm:pt modelId="{70DE68C1-2B3A-425E-B0BC-5B6C3597E8E6}" type="sibTrans" cxnId="{7BBD9857-81AA-44B1-91B6-72998164FB82}">
      <dgm:prSet/>
      <dgm:spPr/>
      <dgm:t>
        <a:bodyPr/>
        <a:lstStyle/>
        <a:p>
          <a:endParaRPr lang="en-US"/>
        </a:p>
      </dgm:t>
    </dgm:pt>
    <dgm:pt modelId="{C045361C-3777-475D-9C3B-649025C73DD1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F4C913D8-55A5-4864-AC9C-0A3664D4BF09}" type="parTrans" cxnId="{52496E1A-2B16-4443-94E9-AB695DA7E051}">
      <dgm:prSet/>
      <dgm:spPr/>
      <dgm:t>
        <a:bodyPr/>
        <a:lstStyle/>
        <a:p>
          <a:endParaRPr lang="en-US"/>
        </a:p>
      </dgm:t>
    </dgm:pt>
    <dgm:pt modelId="{132DA9C8-A2FB-40FF-8F15-18E42ED63A97}" type="sibTrans" cxnId="{52496E1A-2B16-4443-94E9-AB695DA7E051}">
      <dgm:prSet/>
      <dgm:spPr/>
      <dgm:t>
        <a:bodyPr/>
        <a:lstStyle/>
        <a:p>
          <a:endParaRPr lang="en-US"/>
        </a:p>
      </dgm:t>
    </dgm:pt>
    <dgm:pt modelId="{27533F95-8CC0-44F4-8FF1-4EE185588C2E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/>
            <a:t>KUO MIN TA?</a:t>
          </a:r>
          <a:endParaRPr lang="en-US" dirty="0"/>
        </a:p>
      </dgm:t>
    </dgm:pt>
    <dgm:pt modelId="{03A47CEB-8E7F-4207-B7A5-67B4345F8505}" type="parTrans" cxnId="{6934F508-C115-42D3-8920-04C6DC186B88}">
      <dgm:prSet/>
      <dgm:spPr/>
      <dgm:t>
        <a:bodyPr/>
        <a:lstStyle/>
        <a:p>
          <a:endParaRPr lang="en-US"/>
        </a:p>
      </dgm:t>
    </dgm:pt>
    <dgm:pt modelId="{5987A700-6C83-4407-AA7A-1F83B7844582}" type="sibTrans" cxnId="{6934F508-C115-42D3-8920-04C6DC186B88}">
      <dgm:prSet/>
      <dgm:spPr/>
      <dgm:t>
        <a:bodyPr/>
        <a:lstStyle/>
        <a:p>
          <a:endParaRPr lang="en-US"/>
        </a:p>
      </dgm:t>
    </dgm:pt>
    <dgm:pt modelId="{10D7F066-510D-4968-849B-34C5A070B7FC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048E50E5-675C-449C-A932-4DF4B6E9F0C5}" type="parTrans" cxnId="{EF5CCC4B-1B1E-4AF3-ACD8-453E2272F419}">
      <dgm:prSet/>
      <dgm:spPr/>
      <dgm:t>
        <a:bodyPr/>
        <a:lstStyle/>
        <a:p>
          <a:endParaRPr lang="en-US"/>
        </a:p>
      </dgm:t>
    </dgm:pt>
    <dgm:pt modelId="{C11FCB84-D1A4-45C9-830E-B4EBF9806818}" type="sibTrans" cxnId="{EF5CCC4B-1B1E-4AF3-ACD8-453E2272F419}">
      <dgm:prSet/>
      <dgm:spPr/>
      <dgm:t>
        <a:bodyPr/>
        <a:lstStyle/>
        <a:p>
          <a:endParaRPr lang="en-US"/>
        </a:p>
      </dgm:t>
    </dgm:pt>
    <dgm:pt modelId="{7CC15491-E980-4C84-8A3F-4EC74F70146B}" type="pres">
      <dgm:prSet presAssocID="{BA429AC5-D757-42A8-B7CA-67C9161236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11575043-45FF-45B2-BB5B-7D165B964F20}" type="pres">
      <dgm:prSet presAssocID="{25900E79-2DE8-4CBA-9279-83567D3395A4}" presName="compositeNode" presStyleCnt="0">
        <dgm:presLayoutVars>
          <dgm:bulletEnabled val="1"/>
        </dgm:presLayoutVars>
      </dgm:prSet>
      <dgm:spPr/>
    </dgm:pt>
    <dgm:pt modelId="{2A45075C-C771-456C-A0C1-D5A720F71392}" type="pres">
      <dgm:prSet presAssocID="{25900E79-2DE8-4CBA-9279-83567D3395A4}" presName="bgRect" presStyleLbl="node1" presStyleIdx="0" presStyleCnt="3" custScaleX="123130" custLinFactNeighborX="-178" custLinFactNeighborY="-409"/>
      <dgm:spPr/>
      <dgm:t>
        <a:bodyPr/>
        <a:lstStyle/>
        <a:p>
          <a:endParaRPr lang="lt-LT"/>
        </a:p>
      </dgm:t>
    </dgm:pt>
    <dgm:pt modelId="{E43E4BD6-46A3-4D4F-BB61-7BFB2B534A19}" type="pres">
      <dgm:prSet presAssocID="{25900E79-2DE8-4CBA-9279-83567D3395A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F4F40D9-8D1A-40D3-A87C-B245F0CEFC11}" type="pres">
      <dgm:prSet presAssocID="{25900E79-2DE8-4CBA-9279-83567D3395A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C5032544-2428-456D-8E10-C61697E3FE60}" type="pres">
      <dgm:prSet presAssocID="{1D0575F0-9E68-40D4-B1CA-85DA460A7771}" presName="hSp" presStyleCnt="0"/>
      <dgm:spPr/>
    </dgm:pt>
    <dgm:pt modelId="{F118F250-4814-407D-970C-84F9216F9347}" type="pres">
      <dgm:prSet presAssocID="{1D0575F0-9E68-40D4-B1CA-85DA460A7771}" presName="vProcSp" presStyleCnt="0"/>
      <dgm:spPr/>
    </dgm:pt>
    <dgm:pt modelId="{B7F80F12-A449-4A52-AB82-CF61D2A2421E}" type="pres">
      <dgm:prSet presAssocID="{1D0575F0-9E68-40D4-B1CA-85DA460A7771}" presName="vSp1" presStyleCnt="0"/>
      <dgm:spPr/>
    </dgm:pt>
    <dgm:pt modelId="{5026EECA-76C9-4A5D-AC15-2AC2BA9204FF}" type="pres">
      <dgm:prSet presAssocID="{1D0575F0-9E68-40D4-B1CA-85DA460A7771}" presName="simulatedConn" presStyleLbl="solidFgAcc1" presStyleIdx="0" presStyleCnt="2"/>
      <dgm:spPr/>
    </dgm:pt>
    <dgm:pt modelId="{386F45BC-DDC1-42C7-A1E3-F2FF982FAAD2}" type="pres">
      <dgm:prSet presAssocID="{1D0575F0-9E68-40D4-B1CA-85DA460A7771}" presName="vSp2" presStyleCnt="0"/>
      <dgm:spPr/>
    </dgm:pt>
    <dgm:pt modelId="{672CC53E-5A73-461E-86A3-5C8FF238B83E}" type="pres">
      <dgm:prSet presAssocID="{1D0575F0-9E68-40D4-B1CA-85DA460A7771}" presName="sibTrans" presStyleCnt="0"/>
      <dgm:spPr/>
    </dgm:pt>
    <dgm:pt modelId="{39C560B7-9103-4F83-B2E1-DD8C7B321471}" type="pres">
      <dgm:prSet presAssocID="{BB6BE063-771B-4017-B33D-7C7F69981C16}" presName="compositeNode" presStyleCnt="0">
        <dgm:presLayoutVars>
          <dgm:bulletEnabled val="1"/>
        </dgm:presLayoutVars>
      </dgm:prSet>
      <dgm:spPr/>
    </dgm:pt>
    <dgm:pt modelId="{293B569D-8728-42CC-99B7-D70F8658944E}" type="pres">
      <dgm:prSet presAssocID="{BB6BE063-771B-4017-B33D-7C7F69981C16}" presName="bgRect" presStyleLbl="node1" presStyleIdx="1" presStyleCnt="3" custScaleX="134235"/>
      <dgm:spPr/>
      <dgm:t>
        <a:bodyPr/>
        <a:lstStyle/>
        <a:p>
          <a:endParaRPr lang="lt-LT"/>
        </a:p>
      </dgm:t>
    </dgm:pt>
    <dgm:pt modelId="{0B70185E-8760-4EC7-943E-45B166A48C29}" type="pres">
      <dgm:prSet presAssocID="{BB6BE063-771B-4017-B33D-7C7F69981C16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FE5C1FA-E81B-4EAD-A2B7-2C537846F268}" type="pres">
      <dgm:prSet presAssocID="{BB6BE063-771B-4017-B33D-7C7F69981C1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15C39E5-E400-4E59-B919-77CF353470AA}" type="pres">
      <dgm:prSet presAssocID="{70DE68C1-2B3A-425E-B0BC-5B6C3597E8E6}" presName="hSp" presStyleCnt="0"/>
      <dgm:spPr/>
    </dgm:pt>
    <dgm:pt modelId="{D018B843-DD77-4587-9C28-D7F7B983DA9D}" type="pres">
      <dgm:prSet presAssocID="{70DE68C1-2B3A-425E-B0BC-5B6C3597E8E6}" presName="vProcSp" presStyleCnt="0"/>
      <dgm:spPr/>
    </dgm:pt>
    <dgm:pt modelId="{29895F5A-D2AA-4827-8670-4979DDBA16E2}" type="pres">
      <dgm:prSet presAssocID="{70DE68C1-2B3A-425E-B0BC-5B6C3597E8E6}" presName="vSp1" presStyleCnt="0"/>
      <dgm:spPr/>
    </dgm:pt>
    <dgm:pt modelId="{5ECC6EA1-08D1-4BB2-B72F-42B51CC3B0DD}" type="pres">
      <dgm:prSet presAssocID="{70DE68C1-2B3A-425E-B0BC-5B6C3597E8E6}" presName="simulatedConn" presStyleLbl="solidFgAcc1" presStyleIdx="1" presStyleCnt="2"/>
      <dgm:spPr/>
    </dgm:pt>
    <dgm:pt modelId="{0AB85C48-F984-4EA0-B864-E4C765717826}" type="pres">
      <dgm:prSet presAssocID="{70DE68C1-2B3A-425E-B0BC-5B6C3597E8E6}" presName="vSp2" presStyleCnt="0"/>
      <dgm:spPr/>
    </dgm:pt>
    <dgm:pt modelId="{C703A6BB-6F22-4D4D-9B0C-B75226FCC854}" type="pres">
      <dgm:prSet presAssocID="{70DE68C1-2B3A-425E-B0BC-5B6C3597E8E6}" presName="sibTrans" presStyleCnt="0"/>
      <dgm:spPr/>
    </dgm:pt>
    <dgm:pt modelId="{24D26318-A514-401E-BC73-9634E77FF9CA}" type="pres">
      <dgm:prSet presAssocID="{27533F95-8CC0-44F4-8FF1-4EE185588C2E}" presName="compositeNode" presStyleCnt="0">
        <dgm:presLayoutVars>
          <dgm:bulletEnabled val="1"/>
        </dgm:presLayoutVars>
      </dgm:prSet>
      <dgm:spPr/>
    </dgm:pt>
    <dgm:pt modelId="{E9F78016-8A88-4C61-90A1-F31C4780F3B8}" type="pres">
      <dgm:prSet presAssocID="{27533F95-8CC0-44F4-8FF1-4EE185588C2E}" presName="bgRect" presStyleLbl="node1" presStyleIdx="2" presStyleCnt="3" custScaleX="141213" custLinFactNeighborX="112" custLinFactNeighborY="1001"/>
      <dgm:spPr/>
      <dgm:t>
        <a:bodyPr/>
        <a:lstStyle/>
        <a:p>
          <a:endParaRPr lang="lt-LT"/>
        </a:p>
      </dgm:t>
    </dgm:pt>
    <dgm:pt modelId="{FC8A4637-4122-49C1-9788-7BA641D59F96}" type="pres">
      <dgm:prSet presAssocID="{27533F95-8CC0-44F4-8FF1-4EE185588C2E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58DD4C7-E807-4EC7-9019-886101F97652}" type="pres">
      <dgm:prSet presAssocID="{27533F95-8CC0-44F4-8FF1-4EE185588C2E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4B14BDA7-7DF0-4B51-ABAB-90D9565B1814}" type="presOf" srcId="{C045361C-3777-475D-9C3B-649025C73DD1}" destId="{EFE5C1FA-E81B-4EAD-A2B7-2C537846F268}" srcOrd="0" destOrd="0" presId="urn:microsoft.com/office/officeart/2005/8/layout/hProcess7"/>
    <dgm:cxn modelId="{52496E1A-2B16-4443-94E9-AB695DA7E051}" srcId="{BB6BE063-771B-4017-B33D-7C7F69981C16}" destId="{C045361C-3777-475D-9C3B-649025C73DD1}" srcOrd="0" destOrd="0" parTransId="{F4C913D8-55A5-4864-AC9C-0A3664D4BF09}" sibTransId="{132DA9C8-A2FB-40FF-8F15-18E42ED63A97}"/>
    <dgm:cxn modelId="{E8F3FCE4-75CE-4B08-AEF7-DF700F2B1BF2}" srcId="{25900E79-2DE8-4CBA-9279-83567D3395A4}" destId="{03BC7D31-5C72-498E-A9EB-920EDDFB1B84}" srcOrd="0" destOrd="0" parTransId="{8922B555-1F64-4E7B-B99B-FB5D29F85CCB}" sibTransId="{65AE61B3-9317-4D63-8A2B-B2C73AB0FF19}"/>
    <dgm:cxn modelId="{04787686-814C-4BD6-BA73-4DEE0956C4EE}" type="presOf" srcId="{27533F95-8CC0-44F4-8FF1-4EE185588C2E}" destId="{FC8A4637-4122-49C1-9788-7BA641D59F96}" srcOrd="1" destOrd="0" presId="urn:microsoft.com/office/officeart/2005/8/layout/hProcess7"/>
    <dgm:cxn modelId="{644917A9-8518-4A6F-A66A-6B3054776EEF}" type="presOf" srcId="{BB6BE063-771B-4017-B33D-7C7F69981C16}" destId="{0B70185E-8760-4EC7-943E-45B166A48C29}" srcOrd="1" destOrd="0" presId="urn:microsoft.com/office/officeart/2005/8/layout/hProcess7"/>
    <dgm:cxn modelId="{C79B6944-B119-4C44-93BF-511D1A45AAD1}" type="presOf" srcId="{27533F95-8CC0-44F4-8FF1-4EE185588C2E}" destId="{E9F78016-8A88-4C61-90A1-F31C4780F3B8}" srcOrd="0" destOrd="0" presId="urn:microsoft.com/office/officeart/2005/8/layout/hProcess7"/>
    <dgm:cxn modelId="{6934F508-C115-42D3-8920-04C6DC186B88}" srcId="{BA429AC5-D757-42A8-B7CA-67C91612366C}" destId="{27533F95-8CC0-44F4-8FF1-4EE185588C2E}" srcOrd="2" destOrd="0" parTransId="{03A47CEB-8E7F-4207-B7A5-67B4345F8505}" sibTransId="{5987A700-6C83-4407-AA7A-1F83B7844582}"/>
    <dgm:cxn modelId="{D638A515-297F-4C8C-89F2-C445E6C20309}" type="presOf" srcId="{03BC7D31-5C72-498E-A9EB-920EDDFB1B84}" destId="{3F4F40D9-8D1A-40D3-A87C-B245F0CEFC11}" srcOrd="0" destOrd="0" presId="urn:microsoft.com/office/officeart/2005/8/layout/hProcess7"/>
    <dgm:cxn modelId="{942EED42-512C-4BF4-8ECE-7A1D2642C9DB}" type="presOf" srcId="{BB6BE063-771B-4017-B33D-7C7F69981C16}" destId="{293B569D-8728-42CC-99B7-D70F8658944E}" srcOrd="0" destOrd="0" presId="urn:microsoft.com/office/officeart/2005/8/layout/hProcess7"/>
    <dgm:cxn modelId="{8406F576-0C40-48F9-87A9-477F22B66DBC}" type="presOf" srcId="{BA429AC5-D757-42A8-B7CA-67C91612366C}" destId="{7CC15491-E980-4C84-8A3F-4EC74F70146B}" srcOrd="0" destOrd="0" presId="urn:microsoft.com/office/officeart/2005/8/layout/hProcess7"/>
    <dgm:cxn modelId="{EF5CCC4B-1B1E-4AF3-ACD8-453E2272F419}" srcId="{27533F95-8CC0-44F4-8FF1-4EE185588C2E}" destId="{10D7F066-510D-4968-849B-34C5A070B7FC}" srcOrd="0" destOrd="0" parTransId="{048E50E5-675C-449C-A932-4DF4B6E9F0C5}" sibTransId="{C11FCB84-D1A4-45C9-830E-B4EBF9806818}"/>
    <dgm:cxn modelId="{2F0E14D8-83C4-4331-B063-2F4308904DF8}" srcId="{BA429AC5-D757-42A8-B7CA-67C91612366C}" destId="{25900E79-2DE8-4CBA-9279-83567D3395A4}" srcOrd="0" destOrd="0" parTransId="{8A812172-FC34-4A70-9B3B-26018CBECD0C}" sibTransId="{1D0575F0-9E68-40D4-B1CA-85DA460A7771}"/>
    <dgm:cxn modelId="{7BBD9857-81AA-44B1-91B6-72998164FB82}" srcId="{BA429AC5-D757-42A8-B7CA-67C91612366C}" destId="{BB6BE063-771B-4017-B33D-7C7F69981C16}" srcOrd="1" destOrd="0" parTransId="{14C92C3F-121A-4506-94AE-8EA562157D9A}" sibTransId="{70DE68C1-2B3A-425E-B0BC-5B6C3597E8E6}"/>
    <dgm:cxn modelId="{3C3977E1-1B07-496C-B52E-CFAC7EF0D379}" type="presOf" srcId="{25900E79-2DE8-4CBA-9279-83567D3395A4}" destId="{E43E4BD6-46A3-4D4F-BB61-7BFB2B534A19}" srcOrd="1" destOrd="0" presId="urn:microsoft.com/office/officeart/2005/8/layout/hProcess7"/>
    <dgm:cxn modelId="{C116BA3D-E57D-4483-B932-5C02878E1E41}" type="presOf" srcId="{25900E79-2DE8-4CBA-9279-83567D3395A4}" destId="{2A45075C-C771-456C-A0C1-D5A720F71392}" srcOrd="0" destOrd="0" presId="urn:microsoft.com/office/officeart/2005/8/layout/hProcess7"/>
    <dgm:cxn modelId="{A3CA283A-137A-40E7-9700-8F39A0F3D1E9}" type="presOf" srcId="{10D7F066-510D-4968-849B-34C5A070B7FC}" destId="{B58DD4C7-E807-4EC7-9019-886101F97652}" srcOrd="0" destOrd="0" presId="urn:microsoft.com/office/officeart/2005/8/layout/hProcess7"/>
    <dgm:cxn modelId="{EE2619D6-21F3-47A7-A25E-868D74FAAD7C}" type="presParOf" srcId="{7CC15491-E980-4C84-8A3F-4EC74F70146B}" destId="{11575043-45FF-45B2-BB5B-7D165B964F20}" srcOrd="0" destOrd="0" presId="urn:microsoft.com/office/officeart/2005/8/layout/hProcess7"/>
    <dgm:cxn modelId="{DD58C117-017C-4F24-955E-2EE4CD12C14D}" type="presParOf" srcId="{11575043-45FF-45B2-BB5B-7D165B964F20}" destId="{2A45075C-C771-456C-A0C1-D5A720F71392}" srcOrd="0" destOrd="0" presId="urn:microsoft.com/office/officeart/2005/8/layout/hProcess7"/>
    <dgm:cxn modelId="{7858690D-F50A-4D07-B8F5-4E75EA50AAB6}" type="presParOf" srcId="{11575043-45FF-45B2-BB5B-7D165B964F20}" destId="{E43E4BD6-46A3-4D4F-BB61-7BFB2B534A19}" srcOrd="1" destOrd="0" presId="urn:microsoft.com/office/officeart/2005/8/layout/hProcess7"/>
    <dgm:cxn modelId="{16BDF193-ECD3-4042-958C-4B69211FF783}" type="presParOf" srcId="{11575043-45FF-45B2-BB5B-7D165B964F20}" destId="{3F4F40D9-8D1A-40D3-A87C-B245F0CEFC11}" srcOrd="2" destOrd="0" presId="urn:microsoft.com/office/officeart/2005/8/layout/hProcess7"/>
    <dgm:cxn modelId="{1FB16124-2D86-4115-9F9C-ECF76DCD1863}" type="presParOf" srcId="{7CC15491-E980-4C84-8A3F-4EC74F70146B}" destId="{C5032544-2428-456D-8E10-C61697E3FE60}" srcOrd="1" destOrd="0" presId="urn:microsoft.com/office/officeart/2005/8/layout/hProcess7"/>
    <dgm:cxn modelId="{B5F6E627-3EE9-4C0A-B782-D29B70ECF2E6}" type="presParOf" srcId="{7CC15491-E980-4C84-8A3F-4EC74F70146B}" destId="{F118F250-4814-407D-970C-84F9216F9347}" srcOrd="2" destOrd="0" presId="urn:microsoft.com/office/officeart/2005/8/layout/hProcess7"/>
    <dgm:cxn modelId="{B47EF814-9455-47D3-B24D-2FB79D8BEBE3}" type="presParOf" srcId="{F118F250-4814-407D-970C-84F9216F9347}" destId="{B7F80F12-A449-4A52-AB82-CF61D2A2421E}" srcOrd="0" destOrd="0" presId="urn:microsoft.com/office/officeart/2005/8/layout/hProcess7"/>
    <dgm:cxn modelId="{98D9BCF8-E470-4107-B540-81B147B99E20}" type="presParOf" srcId="{F118F250-4814-407D-970C-84F9216F9347}" destId="{5026EECA-76C9-4A5D-AC15-2AC2BA9204FF}" srcOrd="1" destOrd="0" presId="urn:microsoft.com/office/officeart/2005/8/layout/hProcess7"/>
    <dgm:cxn modelId="{44682DC2-8770-4A35-B92E-141EE4768EA7}" type="presParOf" srcId="{F118F250-4814-407D-970C-84F9216F9347}" destId="{386F45BC-DDC1-42C7-A1E3-F2FF982FAAD2}" srcOrd="2" destOrd="0" presId="urn:microsoft.com/office/officeart/2005/8/layout/hProcess7"/>
    <dgm:cxn modelId="{E5EB4AEE-1B06-49BB-A110-321FB4D7045E}" type="presParOf" srcId="{7CC15491-E980-4C84-8A3F-4EC74F70146B}" destId="{672CC53E-5A73-461E-86A3-5C8FF238B83E}" srcOrd="3" destOrd="0" presId="urn:microsoft.com/office/officeart/2005/8/layout/hProcess7"/>
    <dgm:cxn modelId="{660DFE9D-B74F-4ACA-9F30-97F0B71930AF}" type="presParOf" srcId="{7CC15491-E980-4C84-8A3F-4EC74F70146B}" destId="{39C560B7-9103-4F83-B2E1-DD8C7B321471}" srcOrd="4" destOrd="0" presId="urn:microsoft.com/office/officeart/2005/8/layout/hProcess7"/>
    <dgm:cxn modelId="{55703FAE-16E1-4293-BC6E-71DD3422EC46}" type="presParOf" srcId="{39C560B7-9103-4F83-B2E1-DD8C7B321471}" destId="{293B569D-8728-42CC-99B7-D70F8658944E}" srcOrd="0" destOrd="0" presId="urn:microsoft.com/office/officeart/2005/8/layout/hProcess7"/>
    <dgm:cxn modelId="{C31ECD89-6CE2-4509-BC9F-AEEB0807A17C}" type="presParOf" srcId="{39C560B7-9103-4F83-B2E1-DD8C7B321471}" destId="{0B70185E-8760-4EC7-943E-45B166A48C29}" srcOrd="1" destOrd="0" presId="urn:microsoft.com/office/officeart/2005/8/layout/hProcess7"/>
    <dgm:cxn modelId="{ADA255F6-3060-4633-BE24-2FA5F4C5902C}" type="presParOf" srcId="{39C560B7-9103-4F83-B2E1-DD8C7B321471}" destId="{EFE5C1FA-E81B-4EAD-A2B7-2C537846F268}" srcOrd="2" destOrd="0" presId="urn:microsoft.com/office/officeart/2005/8/layout/hProcess7"/>
    <dgm:cxn modelId="{64233BDC-8EB4-4176-A5FA-75FE87007082}" type="presParOf" srcId="{7CC15491-E980-4C84-8A3F-4EC74F70146B}" destId="{915C39E5-E400-4E59-B919-77CF353470AA}" srcOrd="5" destOrd="0" presId="urn:microsoft.com/office/officeart/2005/8/layout/hProcess7"/>
    <dgm:cxn modelId="{0DBB2D33-482A-4199-A5A1-BBB4748E9D0F}" type="presParOf" srcId="{7CC15491-E980-4C84-8A3F-4EC74F70146B}" destId="{D018B843-DD77-4587-9C28-D7F7B983DA9D}" srcOrd="6" destOrd="0" presId="urn:microsoft.com/office/officeart/2005/8/layout/hProcess7"/>
    <dgm:cxn modelId="{96222B17-D024-4852-862E-C22EFEBF93FD}" type="presParOf" srcId="{D018B843-DD77-4587-9C28-D7F7B983DA9D}" destId="{29895F5A-D2AA-4827-8670-4979DDBA16E2}" srcOrd="0" destOrd="0" presId="urn:microsoft.com/office/officeart/2005/8/layout/hProcess7"/>
    <dgm:cxn modelId="{5C26195B-3503-4C69-B7C5-F9B2306C1735}" type="presParOf" srcId="{D018B843-DD77-4587-9C28-D7F7B983DA9D}" destId="{5ECC6EA1-08D1-4BB2-B72F-42B51CC3B0DD}" srcOrd="1" destOrd="0" presId="urn:microsoft.com/office/officeart/2005/8/layout/hProcess7"/>
    <dgm:cxn modelId="{1D2ADDA2-EF8A-4174-9B24-DFA122D5790F}" type="presParOf" srcId="{D018B843-DD77-4587-9C28-D7F7B983DA9D}" destId="{0AB85C48-F984-4EA0-B864-E4C765717826}" srcOrd="2" destOrd="0" presId="urn:microsoft.com/office/officeart/2005/8/layout/hProcess7"/>
    <dgm:cxn modelId="{ABA986A4-0F3C-49EC-AC6B-DD5FB9D674DB}" type="presParOf" srcId="{7CC15491-E980-4C84-8A3F-4EC74F70146B}" destId="{C703A6BB-6F22-4D4D-9B0C-B75226FCC854}" srcOrd="7" destOrd="0" presId="urn:microsoft.com/office/officeart/2005/8/layout/hProcess7"/>
    <dgm:cxn modelId="{3FCCB4A9-C864-45CC-8AA8-0323F7DEC5DC}" type="presParOf" srcId="{7CC15491-E980-4C84-8A3F-4EC74F70146B}" destId="{24D26318-A514-401E-BC73-9634E77FF9CA}" srcOrd="8" destOrd="0" presId="urn:microsoft.com/office/officeart/2005/8/layout/hProcess7"/>
    <dgm:cxn modelId="{4EB715DB-EC1D-4D4E-966A-7F07A6A226FC}" type="presParOf" srcId="{24D26318-A514-401E-BC73-9634E77FF9CA}" destId="{E9F78016-8A88-4C61-90A1-F31C4780F3B8}" srcOrd="0" destOrd="0" presId="urn:microsoft.com/office/officeart/2005/8/layout/hProcess7"/>
    <dgm:cxn modelId="{F7686BAD-2481-4E73-9620-30122BC5A327}" type="presParOf" srcId="{24D26318-A514-401E-BC73-9634E77FF9CA}" destId="{FC8A4637-4122-49C1-9788-7BA641D59F96}" srcOrd="1" destOrd="0" presId="urn:microsoft.com/office/officeart/2005/8/layout/hProcess7"/>
    <dgm:cxn modelId="{BC0B3456-4BD5-4ED6-8EE2-9CED20F01B1D}" type="presParOf" srcId="{24D26318-A514-401E-BC73-9634E77FF9CA}" destId="{B58DD4C7-E807-4EC7-9019-886101F9765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29E660-283A-4BA8-ABCB-57AF7F15801F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C8ABCB-981C-45B4-9F40-4EF50D9E8854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lt-LT" dirty="0" smtClean="0"/>
            <a:t>KAIP ATRODO?</a:t>
          </a:r>
          <a:endParaRPr lang="en-US" dirty="0"/>
        </a:p>
      </dgm:t>
    </dgm:pt>
    <dgm:pt modelId="{398EDC2D-F111-45A6-B36C-F3272CCA7DCE}" type="parTrans" cxnId="{FBEF1A33-D273-4F4F-9119-311F16CAD8EB}">
      <dgm:prSet/>
      <dgm:spPr/>
      <dgm:t>
        <a:bodyPr/>
        <a:lstStyle/>
        <a:p>
          <a:endParaRPr lang="en-US"/>
        </a:p>
      </dgm:t>
    </dgm:pt>
    <dgm:pt modelId="{A19380D6-EB0E-4EA2-B977-99E9265091AE}" type="sibTrans" cxnId="{FBEF1A33-D273-4F4F-9119-311F16CAD8EB}">
      <dgm:prSet/>
      <dgm:spPr/>
      <dgm:t>
        <a:bodyPr/>
        <a:lstStyle/>
        <a:p>
          <a:endParaRPr lang="en-US"/>
        </a:p>
      </dgm:t>
    </dgm:pt>
    <dgm:pt modelId="{BA7B4328-FBBF-41F1-99D6-1E3149276260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C16A3700-EAC4-4F16-890D-6CAE72C87773}" type="parTrans" cxnId="{E4C6A343-000C-43F4-8044-55ED76E247C6}">
      <dgm:prSet/>
      <dgm:spPr/>
      <dgm:t>
        <a:bodyPr/>
        <a:lstStyle/>
        <a:p>
          <a:endParaRPr lang="en-US"/>
        </a:p>
      </dgm:t>
    </dgm:pt>
    <dgm:pt modelId="{DE74662C-F77E-43CF-8CC9-44473537F6B4}" type="sibTrans" cxnId="{E4C6A343-000C-43F4-8044-55ED76E247C6}">
      <dgm:prSet/>
      <dgm:spPr/>
      <dgm:t>
        <a:bodyPr/>
        <a:lstStyle/>
        <a:p>
          <a:endParaRPr lang="en-US"/>
        </a:p>
      </dgm:t>
    </dgm:pt>
    <dgm:pt modelId="{3A7C78C3-9F02-463A-B616-7BF12A3D8A82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lt-LT" dirty="0" smtClean="0"/>
            <a:t>KUR GYVENA?</a:t>
          </a:r>
          <a:endParaRPr lang="en-US" dirty="0"/>
        </a:p>
      </dgm:t>
    </dgm:pt>
    <dgm:pt modelId="{931BD179-DDBC-47A9-A89F-3FE96A10CC31}" type="parTrans" cxnId="{5FC42234-1A19-4420-9A4A-F6F99145EA73}">
      <dgm:prSet/>
      <dgm:spPr/>
      <dgm:t>
        <a:bodyPr/>
        <a:lstStyle/>
        <a:p>
          <a:endParaRPr lang="en-US"/>
        </a:p>
      </dgm:t>
    </dgm:pt>
    <dgm:pt modelId="{B05D9E37-1568-407B-AA4F-CAAD70FC9D03}" type="sibTrans" cxnId="{5FC42234-1A19-4420-9A4A-F6F99145EA73}">
      <dgm:prSet/>
      <dgm:spPr/>
      <dgm:t>
        <a:bodyPr/>
        <a:lstStyle/>
        <a:p>
          <a:endParaRPr lang="en-US"/>
        </a:p>
      </dgm:t>
    </dgm:pt>
    <dgm:pt modelId="{045894E4-C02A-4036-AAF8-A1B29277D59E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6E0429CA-DED5-495A-B0F2-AA7834F2CE83}" type="parTrans" cxnId="{DF945CFB-96CE-410C-8571-17BBCFE2E7A5}">
      <dgm:prSet/>
      <dgm:spPr/>
      <dgm:t>
        <a:bodyPr/>
        <a:lstStyle/>
        <a:p>
          <a:endParaRPr lang="en-US"/>
        </a:p>
      </dgm:t>
    </dgm:pt>
    <dgm:pt modelId="{B091E8E6-A372-4723-BD22-9AFE0AAAFAAE}" type="sibTrans" cxnId="{DF945CFB-96CE-410C-8571-17BBCFE2E7A5}">
      <dgm:prSet/>
      <dgm:spPr/>
      <dgm:t>
        <a:bodyPr/>
        <a:lstStyle/>
        <a:p>
          <a:endParaRPr lang="en-US"/>
        </a:p>
      </dgm:t>
    </dgm:pt>
    <dgm:pt modelId="{6A6A3691-76E3-4FD9-877E-FFCC3A000353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lt-LT" dirty="0" smtClean="0">
              <a:solidFill>
                <a:schemeClr val="tx1"/>
              </a:solidFill>
            </a:rPr>
            <a:t>KUO MINTA?</a:t>
          </a:r>
          <a:endParaRPr lang="en-US" dirty="0">
            <a:solidFill>
              <a:schemeClr val="tx1"/>
            </a:solidFill>
          </a:endParaRPr>
        </a:p>
      </dgm:t>
    </dgm:pt>
    <dgm:pt modelId="{B6ED8BC1-9501-4078-B98C-3AB082C0A670}" type="parTrans" cxnId="{7A66A58B-D52F-470E-9D60-A39E372C492A}">
      <dgm:prSet/>
      <dgm:spPr/>
      <dgm:t>
        <a:bodyPr/>
        <a:lstStyle/>
        <a:p>
          <a:endParaRPr lang="en-US"/>
        </a:p>
      </dgm:t>
    </dgm:pt>
    <dgm:pt modelId="{51BE3C21-5773-456E-842B-2F1DE832342A}" type="sibTrans" cxnId="{7A66A58B-D52F-470E-9D60-A39E372C492A}">
      <dgm:prSet/>
      <dgm:spPr/>
      <dgm:t>
        <a:bodyPr/>
        <a:lstStyle/>
        <a:p>
          <a:endParaRPr lang="en-US"/>
        </a:p>
      </dgm:t>
    </dgm:pt>
    <dgm:pt modelId="{67DB5DFB-D10F-4AD9-9088-4A463736174A}">
      <dgm:prSet phldrT="[Text]" custT="1"/>
      <dgm:spPr/>
      <dgm:t>
        <a:bodyPr/>
        <a:lstStyle/>
        <a:p>
          <a:r>
            <a:rPr lang="lt-LT" sz="800" dirty="0" smtClean="0"/>
            <a:t>.</a:t>
          </a:r>
          <a:endParaRPr lang="en-US" sz="800" dirty="0"/>
        </a:p>
      </dgm:t>
    </dgm:pt>
    <dgm:pt modelId="{CD368766-4B2B-454A-96A1-45632BC78163}" type="parTrans" cxnId="{D677B173-52CA-4574-97E9-C6B5778C4B08}">
      <dgm:prSet/>
      <dgm:spPr/>
      <dgm:t>
        <a:bodyPr/>
        <a:lstStyle/>
        <a:p>
          <a:endParaRPr lang="en-US"/>
        </a:p>
      </dgm:t>
    </dgm:pt>
    <dgm:pt modelId="{E3DE57FF-369C-4F41-BA06-46297C17613B}" type="sibTrans" cxnId="{D677B173-52CA-4574-97E9-C6B5778C4B08}">
      <dgm:prSet/>
      <dgm:spPr/>
      <dgm:t>
        <a:bodyPr/>
        <a:lstStyle/>
        <a:p>
          <a:endParaRPr lang="en-US"/>
        </a:p>
      </dgm:t>
    </dgm:pt>
    <dgm:pt modelId="{3D7B1288-D9ED-409F-A5D5-A494CD37CCF5}" type="pres">
      <dgm:prSet presAssocID="{D329E660-283A-4BA8-ABCB-57AF7F1580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EC8AAF78-A962-45B5-9BEF-6EF13FA7775E}" type="pres">
      <dgm:prSet presAssocID="{3BC8ABCB-981C-45B4-9F40-4EF50D9E8854}" presName="compositeNode" presStyleCnt="0">
        <dgm:presLayoutVars>
          <dgm:bulletEnabled val="1"/>
        </dgm:presLayoutVars>
      </dgm:prSet>
      <dgm:spPr/>
    </dgm:pt>
    <dgm:pt modelId="{F04151BC-AA31-4E1F-A1E2-F168BE5F95F9}" type="pres">
      <dgm:prSet presAssocID="{3BC8ABCB-981C-45B4-9F40-4EF50D9E8854}" presName="bgRect" presStyleLbl="node1" presStyleIdx="0" presStyleCnt="3" custScaleX="130978"/>
      <dgm:spPr/>
      <dgm:t>
        <a:bodyPr/>
        <a:lstStyle/>
        <a:p>
          <a:endParaRPr lang="lt-LT"/>
        </a:p>
      </dgm:t>
    </dgm:pt>
    <dgm:pt modelId="{5072CB3E-16CF-4460-B76D-A023EBB2ADFF}" type="pres">
      <dgm:prSet presAssocID="{3BC8ABCB-981C-45B4-9F40-4EF50D9E885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4A21FD4-A2FD-4E83-9ED4-B396FA5C8641}" type="pres">
      <dgm:prSet presAssocID="{3BC8ABCB-981C-45B4-9F40-4EF50D9E885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1A8DA9FE-11C1-448D-9CAF-600989E51FF0}" type="pres">
      <dgm:prSet presAssocID="{A19380D6-EB0E-4EA2-B977-99E9265091AE}" presName="hSp" presStyleCnt="0"/>
      <dgm:spPr/>
    </dgm:pt>
    <dgm:pt modelId="{B5B1AC8E-2547-480C-A15E-82CC83210D1B}" type="pres">
      <dgm:prSet presAssocID="{A19380D6-EB0E-4EA2-B977-99E9265091AE}" presName="vProcSp" presStyleCnt="0"/>
      <dgm:spPr/>
    </dgm:pt>
    <dgm:pt modelId="{D358DC1C-6ED9-4F07-AB56-E1D703B6505B}" type="pres">
      <dgm:prSet presAssocID="{A19380D6-EB0E-4EA2-B977-99E9265091AE}" presName="vSp1" presStyleCnt="0"/>
      <dgm:spPr/>
    </dgm:pt>
    <dgm:pt modelId="{E4EA619B-3B3B-43D0-9CF3-B8FCFA45944B}" type="pres">
      <dgm:prSet presAssocID="{A19380D6-EB0E-4EA2-B977-99E9265091AE}" presName="simulatedConn" presStyleLbl="solidFgAcc1" presStyleIdx="0" presStyleCnt="2"/>
      <dgm:spPr/>
    </dgm:pt>
    <dgm:pt modelId="{9F95B018-EEF7-4871-A037-7968FC6D2BB5}" type="pres">
      <dgm:prSet presAssocID="{A19380D6-EB0E-4EA2-B977-99E9265091AE}" presName="vSp2" presStyleCnt="0"/>
      <dgm:spPr/>
    </dgm:pt>
    <dgm:pt modelId="{BB6BC05E-B575-4DBD-AB3B-476B85D81D66}" type="pres">
      <dgm:prSet presAssocID="{A19380D6-EB0E-4EA2-B977-99E9265091AE}" presName="sibTrans" presStyleCnt="0"/>
      <dgm:spPr/>
    </dgm:pt>
    <dgm:pt modelId="{05E116E8-4A79-430E-BBCF-AD99ED1FA0E5}" type="pres">
      <dgm:prSet presAssocID="{3A7C78C3-9F02-463A-B616-7BF12A3D8A82}" presName="compositeNode" presStyleCnt="0">
        <dgm:presLayoutVars>
          <dgm:bulletEnabled val="1"/>
        </dgm:presLayoutVars>
      </dgm:prSet>
      <dgm:spPr/>
    </dgm:pt>
    <dgm:pt modelId="{04D89995-F2D7-4122-A1AF-C0BC08A63F53}" type="pres">
      <dgm:prSet presAssocID="{3A7C78C3-9F02-463A-B616-7BF12A3D8A82}" presName="bgRect" presStyleLbl="node1" presStyleIdx="1" presStyleCnt="3" custScaleX="152396"/>
      <dgm:spPr/>
      <dgm:t>
        <a:bodyPr/>
        <a:lstStyle/>
        <a:p>
          <a:endParaRPr lang="lt-LT"/>
        </a:p>
      </dgm:t>
    </dgm:pt>
    <dgm:pt modelId="{D371C5AC-C5F6-4848-BF18-D08D8522F094}" type="pres">
      <dgm:prSet presAssocID="{3A7C78C3-9F02-463A-B616-7BF12A3D8A8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B65F288-1035-485A-9A80-365D89ADCDE1}" type="pres">
      <dgm:prSet presAssocID="{3A7C78C3-9F02-463A-B616-7BF12A3D8A8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93BEDC0E-9D54-48CC-9A89-6F16630C7943}" type="pres">
      <dgm:prSet presAssocID="{B05D9E37-1568-407B-AA4F-CAAD70FC9D03}" presName="hSp" presStyleCnt="0"/>
      <dgm:spPr/>
    </dgm:pt>
    <dgm:pt modelId="{EBD25AD8-CD01-4294-9528-B9938DC12A30}" type="pres">
      <dgm:prSet presAssocID="{B05D9E37-1568-407B-AA4F-CAAD70FC9D03}" presName="vProcSp" presStyleCnt="0"/>
      <dgm:spPr/>
    </dgm:pt>
    <dgm:pt modelId="{F1B142BE-B32D-4E75-9E7C-734811C59ECC}" type="pres">
      <dgm:prSet presAssocID="{B05D9E37-1568-407B-AA4F-CAAD70FC9D03}" presName="vSp1" presStyleCnt="0"/>
      <dgm:spPr/>
    </dgm:pt>
    <dgm:pt modelId="{26FF784D-0401-4326-B6DF-592280AAB504}" type="pres">
      <dgm:prSet presAssocID="{B05D9E37-1568-407B-AA4F-CAAD70FC9D03}" presName="simulatedConn" presStyleLbl="solidFgAcc1" presStyleIdx="1" presStyleCnt="2"/>
      <dgm:spPr/>
    </dgm:pt>
    <dgm:pt modelId="{4D5883D6-8E57-47D5-916B-55590AA3FEF1}" type="pres">
      <dgm:prSet presAssocID="{B05D9E37-1568-407B-AA4F-CAAD70FC9D03}" presName="vSp2" presStyleCnt="0"/>
      <dgm:spPr/>
    </dgm:pt>
    <dgm:pt modelId="{AA374590-04E2-46F6-80AA-70D244FF3811}" type="pres">
      <dgm:prSet presAssocID="{B05D9E37-1568-407B-AA4F-CAAD70FC9D03}" presName="sibTrans" presStyleCnt="0"/>
      <dgm:spPr/>
    </dgm:pt>
    <dgm:pt modelId="{66EECEBB-49C4-4C92-8254-4DD3048B7DA8}" type="pres">
      <dgm:prSet presAssocID="{6A6A3691-76E3-4FD9-877E-FFCC3A000353}" presName="compositeNode" presStyleCnt="0">
        <dgm:presLayoutVars>
          <dgm:bulletEnabled val="1"/>
        </dgm:presLayoutVars>
      </dgm:prSet>
      <dgm:spPr/>
    </dgm:pt>
    <dgm:pt modelId="{CFB79D1A-B4D5-4B28-8795-6A356C02949D}" type="pres">
      <dgm:prSet presAssocID="{6A6A3691-76E3-4FD9-877E-FFCC3A000353}" presName="bgRect" presStyleLbl="node1" presStyleIdx="2" presStyleCnt="3" custScaleX="120112" custScaleY="103881" custLinFactNeighborX="173" custLinFactNeighborY="3037"/>
      <dgm:spPr/>
      <dgm:t>
        <a:bodyPr/>
        <a:lstStyle/>
        <a:p>
          <a:endParaRPr lang="lt-LT"/>
        </a:p>
      </dgm:t>
    </dgm:pt>
    <dgm:pt modelId="{9A5FD18F-2D78-450A-92C5-4E23F2E3CC11}" type="pres">
      <dgm:prSet presAssocID="{6A6A3691-76E3-4FD9-877E-FFCC3A00035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696546EC-5EF0-4866-BECC-B1A3C4A271E4}" type="pres">
      <dgm:prSet presAssocID="{6A6A3691-76E3-4FD9-877E-FFCC3A00035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DF945CFB-96CE-410C-8571-17BBCFE2E7A5}" srcId="{3A7C78C3-9F02-463A-B616-7BF12A3D8A82}" destId="{045894E4-C02A-4036-AAF8-A1B29277D59E}" srcOrd="0" destOrd="0" parTransId="{6E0429CA-DED5-495A-B0F2-AA7834F2CE83}" sibTransId="{B091E8E6-A372-4723-BD22-9AFE0AAAFAAE}"/>
    <dgm:cxn modelId="{8062CA6F-B1C8-47A2-97A9-8394DFAAE2D2}" type="presOf" srcId="{3A7C78C3-9F02-463A-B616-7BF12A3D8A82}" destId="{D371C5AC-C5F6-4848-BF18-D08D8522F094}" srcOrd="1" destOrd="0" presId="urn:microsoft.com/office/officeart/2005/8/layout/hProcess7"/>
    <dgm:cxn modelId="{0D3A7FE3-C20A-4CF5-AE2C-E1D3A6CE0886}" type="presOf" srcId="{67DB5DFB-D10F-4AD9-9088-4A463736174A}" destId="{696546EC-5EF0-4866-BECC-B1A3C4A271E4}" srcOrd="0" destOrd="0" presId="urn:microsoft.com/office/officeart/2005/8/layout/hProcess7"/>
    <dgm:cxn modelId="{9792E0E6-CD28-4DBC-8906-EC5F22D95A64}" type="presOf" srcId="{6A6A3691-76E3-4FD9-877E-FFCC3A000353}" destId="{9A5FD18F-2D78-450A-92C5-4E23F2E3CC11}" srcOrd="1" destOrd="0" presId="urn:microsoft.com/office/officeart/2005/8/layout/hProcess7"/>
    <dgm:cxn modelId="{A0C7DE49-02B2-4F1C-93E3-CA8EBB684975}" type="presOf" srcId="{3A7C78C3-9F02-463A-B616-7BF12A3D8A82}" destId="{04D89995-F2D7-4122-A1AF-C0BC08A63F53}" srcOrd="0" destOrd="0" presId="urn:microsoft.com/office/officeart/2005/8/layout/hProcess7"/>
    <dgm:cxn modelId="{5F8FFA2F-4D91-4B63-9475-615475834428}" type="presOf" srcId="{3BC8ABCB-981C-45B4-9F40-4EF50D9E8854}" destId="{F04151BC-AA31-4E1F-A1E2-F168BE5F95F9}" srcOrd="0" destOrd="0" presId="urn:microsoft.com/office/officeart/2005/8/layout/hProcess7"/>
    <dgm:cxn modelId="{F71D68D1-2C79-4AC2-B2C2-D7F9E0519E1A}" type="presOf" srcId="{045894E4-C02A-4036-AAF8-A1B29277D59E}" destId="{6B65F288-1035-485A-9A80-365D89ADCDE1}" srcOrd="0" destOrd="0" presId="urn:microsoft.com/office/officeart/2005/8/layout/hProcess7"/>
    <dgm:cxn modelId="{E4C6A343-000C-43F4-8044-55ED76E247C6}" srcId="{3BC8ABCB-981C-45B4-9F40-4EF50D9E8854}" destId="{BA7B4328-FBBF-41F1-99D6-1E3149276260}" srcOrd="0" destOrd="0" parTransId="{C16A3700-EAC4-4F16-890D-6CAE72C87773}" sibTransId="{DE74662C-F77E-43CF-8CC9-44473537F6B4}"/>
    <dgm:cxn modelId="{FBEF1A33-D273-4F4F-9119-311F16CAD8EB}" srcId="{D329E660-283A-4BA8-ABCB-57AF7F15801F}" destId="{3BC8ABCB-981C-45B4-9F40-4EF50D9E8854}" srcOrd="0" destOrd="0" parTransId="{398EDC2D-F111-45A6-B36C-F3272CCA7DCE}" sibTransId="{A19380D6-EB0E-4EA2-B977-99E9265091AE}"/>
    <dgm:cxn modelId="{5FC42234-1A19-4420-9A4A-F6F99145EA73}" srcId="{D329E660-283A-4BA8-ABCB-57AF7F15801F}" destId="{3A7C78C3-9F02-463A-B616-7BF12A3D8A82}" srcOrd="1" destOrd="0" parTransId="{931BD179-DDBC-47A9-A89F-3FE96A10CC31}" sibTransId="{B05D9E37-1568-407B-AA4F-CAAD70FC9D03}"/>
    <dgm:cxn modelId="{9AD9623C-2F8C-4E37-B4FA-E7BBF1613BD5}" type="presOf" srcId="{3BC8ABCB-981C-45B4-9F40-4EF50D9E8854}" destId="{5072CB3E-16CF-4460-B76D-A023EBB2ADFF}" srcOrd="1" destOrd="0" presId="urn:microsoft.com/office/officeart/2005/8/layout/hProcess7"/>
    <dgm:cxn modelId="{3A62EDA7-5411-4919-948F-D0F476F11CEC}" type="presOf" srcId="{D329E660-283A-4BA8-ABCB-57AF7F15801F}" destId="{3D7B1288-D9ED-409F-A5D5-A494CD37CCF5}" srcOrd="0" destOrd="0" presId="urn:microsoft.com/office/officeart/2005/8/layout/hProcess7"/>
    <dgm:cxn modelId="{0E971C72-93C0-441E-B902-A6C76782A1E7}" type="presOf" srcId="{BA7B4328-FBBF-41F1-99D6-1E3149276260}" destId="{54A21FD4-A2FD-4E83-9ED4-B396FA5C8641}" srcOrd="0" destOrd="0" presId="urn:microsoft.com/office/officeart/2005/8/layout/hProcess7"/>
    <dgm:cxn modelId="{D677B173-52CA-4574-97E9-C6B5778C4B08}" srcId="{6A6A3691-76E3-4FD9-877E-FFCC3A000353}" destId="{67DB5DFB-D10F-4AD9-9088-4A463736174A}" srcOrd="0" destOrd="0" parTransId="{CD368766-4B2B-454A-96A1-45632BC78163}" sibTransId="{E3DE57FF-369C-4F41-BA06-46297C17613B}"/>
    <dgm:cxn modelId="{7A66A58B-D52F-470E-9D60-A39E372C492A}" srcId="{D329E660-283A-4BA8-ABCB-57AF7F15801F}" destId="{6A6A3691-76E3-4FD9-877E-FFCC3A000353}" srcOrd="2" destOrd="0" parTransId="{B6ED8BC1-9501-4078-B98C-3AB082C0A670}" sibTransId="{51BE3C21-5773-456E-842B-2F1DE832342A}"/>
    <dgm:cxn modelId="{EDC20600-03DE-42E0-A522-73E132439ACA}" type="presOf" srcId="{6A6A3691-76E3-4FD9-877E-FFCC3A000353}" destId="{CFB79D1A-B4D5-4B28-8795-6A356C02949D}" srcOrd="0" destOrd="0" presId="urn:microsoft.com/office/officeart/2005/8/layout/hProcess7"/>
    <dgm:cxn modelId="{C0A9310A-2061-4C01-A6E9-30E35C2ADD4F}" type="presParOf" srcId="{3D7B1288-D9ED-409F-A5D5-A494CD37CCF5}" destId="{EC8AAF78-A962-45B5-9BEF-6EF13FA7775E}" srcOrd="0" destOrd="0" presId="urn:microsoft.com/office/officeart/2005/8/layout/hProcess7"/>
    <dgm:cxn modelId="{242C526D-051C-48AC-B664-2EEC1E9B9EE6}" type="presParOf" srcId="{EC8AAF78-A962-45B5-9BEF-6EF13FA7775E}" destId="{F04151BC-AA31-4E1F-A1E2-F168BE5F95F9}" srcOrd="0" destOrd="0" presId="urn:microsoft.com/office/officeart/2005/8/layout/hProcess7"/>
    <dgm:cxn modelId="{B1C1B87E-322C-4D34-B762-576D04491F40}" type="presParOf" srcId="{EC8AAF78-A962-45B5-9BEF-6EF13FA7775E}" destId="{5072CB3E-16CF-4460-B76D-A023EBB2ADFF}" srcOrd="1" destOrd="0" presId="urn:microsoft.com/office/officeart/2005/8/layout/hProcess7"/>
    <dgm:cxn modelId="{728FAB50-265B-48D3-BE90-1C76165A93F6}" type="presParOf" srcId="{EC8AAF78-A962-45B5-9BEF-6EF13FA7775E}" destId="{54A21FD4-A2FD-4E83-9ED4-B396FA5C8641}" srcOrd="2" destOrd="0" presId="urn:microsoft.com/office/officeart/2005/8/layout/hProcess7"/>
    <dgm:cxn modelId="{29977C91-AA4E-4CCC-ACC3-3F5D24860A98}" type="presParOf" srcId="{3D7B1288-D9ED-409F-A5D5-A494CD37CCF5}" destId="{1A8DA9FE-11C1-448D-9CAF-600989E51FF0}" srcOrd="1" destOrd="0" presId="urn:microsoft.com/office/officeart/2005/8/layout/hProcess7"/>
    <dgm:cxn modelId="{ADE2E314-8886-4E39-8CB5-75F3DF5D7F99}" type="presParOf" srcId="{3D7B1288-D9ED-409F-A5D5-A494CD37CCF5}" destId="{B5B1AC8E-2547-480C-A15E-82CC83210D1B}" srcOrd="2" destOrd="0" presId="urn:microsoft.com/office/officeart/2005/8/layout/hProcess7"/>
    <dgm:cxn modelId="{3DD0A1B7-1EA9-43CC-87E3-AAA683D0B78E}" type="presParOf" srcId="{B5B1AC8E-2547-480C-A15E-82CC83210D1B}" destId="{D358DC1C-6ED9-4F07-AB56-E1D703B6505B}" srcOrd="0" destOrd="0" presId="urn:microsoft.com/office/officeart/2005/8/layout/hProcess7"/>
    <dgm:cxn modelId="{BB49B353-AB6E-45F2-8A71-85158B985A9D}" type="presParOf" srcId="{B5B1AC8E-2547-480C-A15E-82CC83210D1B}" destId="{E4EA619B-3B3B-43D0-9CF3-B8FCFA45944B}" srcOrd="1" destOrd="0" presId="urn:microsoft.com/office/officeart/2005/8/layout/hProcess7"/>
    <dgm:cxn modelId="{91D5923E-BDA6-4A31-9240-FAAC14B6C7E8}" type="presParOf" srcId="{B5B1AC8E-2547-480C-A15E-82CC83210D1B}" destId="{9F95B018-EEF7-4871-A037-7968FC6D2BB5}" srcOrd="2" destOrd="0" presId="urn:microsoft.com/office/officeart/2005/8/layout/hProcess7"/>
    <dgm:cxn modelId="{6D37C752-4DAB-4E67-9582-18860914D79F}" type="presParOf" srcId="{3D7B1288-D9ED-409F-A5D5-A494CD37CCF5}" destId="{BB6BC05E-B575-4DBD-AB3B-476B85D81D66}" srcOrd="3" destOrd="0" presId="urn:microsoft.com/office/officeart/2005/8/layout/hProcess7"/>
    <dgm:cxn modelId="{112C7579-7EBE-4FB6-826E-D3D973CCA5B6}" type="presParOf" srcId="{3D7B1288-D9ED-409F-A5D5-A494CD37CCF5}" destId="{05E116E8-4A79-430E-BBCF-AD99ED1FA0E5}" srcOrd="4" destOrd="0" presId="urn:microsoft.com/office/officeart/2005/8/layout/hProcess7"/>
    <dgm:cxn modelId="{D9401815-D121-4FF1-AF31-1469F1C93E4B}" type="presParOf" srcId="{05E116E8-4A79-430E-BBCF-AD99ED1FA0E5}" destId="{04D89995-F2D7-4122-A1AF-C0BC08A63F53}" srcOrd="0" destOrd="0" presId="urn:microsoft.com/office/officeart/2005/8/layout/hProcess7"/>
    <dgm:cxn modelId="{1E86E43A-315D-4997-AA95-5DD000C29186}" type="presParOf" srcId="{05E116E8-4A79-430E-BBCF-AD99ED1FA0E5}" destId="{D371C5AC-C5F6-4848-BF18-D08D8522F094}" srcOrd="1" destOrd="0" presId="urn:microsoft.com/office/officeart/2005/8/layout/hProcess7"/>
    <dgm:cxn modelId="{B136DE91-850D-4495-B51E-598FE665BAF5}" type="presParOf" srcId="{05E116E8-4A79-430E-BBCF-AD99ED1FA0E5}" destId="{6B65F288-1035-485A-9A80-365D89ADCDE1}" srcOrd="2" destOrd="0" presId="urn:microsoft.com/office/officeart/2005/8/layout/hProcess7"/>
    <dgm:cxn modelId="{18CD88D5-A318-446C-9AE5-FAFBB98C4FA9}" type="presParOf" srcId="{3D7B1288-D9ED-409F-A5D5-A494CD37CCF5}" destId="{93BEDC0E-9D54-48CC-9A89-6F16630C7943}" srcOrd="5" destOrd="0" presId="urn:microsoft.com/office/officeart/2005/8/layout/hProcess7"/>
    <dgm:cxn modelId="{1E213550-157D-4584-9030-78C0F16C05DB}" type="presParOf" srcId="{3D7B1288-D9ED-409F-A5D5-A494CD37CCF5}" destId="{EBD25AD8-CD01-4294-9528-B9938DC12A30}" srcOrd="6" destOrd="0" presId="urn:microsoft.com/office/officeart/2005/8/layout/hProcess7"/>
    <dgm:cxn modelId="{0677F4F0-EF66-4855-8A0C-0A18174F3978}" type="presParOf" srcId="{EBD25AD8-CD01-4294-9528-B9938DC12A30}" destId="{F1B142BE-B32D-4E75-9E7C-734811C59ECC}" srcOrd="0" destOrd="0" presId="urn:microsoft.com/office/officeart/2005/8/layout/hProcess7"/>
    <dgm:cxn modelId="{BAFD63B1-F527-4480-A3AF-C5173C95AB2F}" type="presParOf" srcId="{EBD25AD8-CD01-4294-9528-B9938DC12A30}" destId="{26FF784D-0401-4326-B6DF-592280AAB504}" srcOrd="1" destOrd="0" presId="urn:microsoft.com/office/officeart/2005/8/layout/hProcess7"/>
    <dgm:cxn modelId="{DB5361ED-9BD4-4C08-91BF-C418D05C0FB9}" type="presParOf" srcId="{EBD25AD8-CD01-4294-9528-B9938DC12A30}" destId="{4D5883D6-8E57-47D5-916B-55590AA3FEF1}" srcOrd="2" destOrd="0" presId="urn:microsoft.com/office/officeart/2005/8/layout/hProcess7"/>
    <dgm:cxn modelId="{926BEF63-61E6-4F97-88B7-3AB83EF02657}" type="presParOf" srcId="{3D7B1288-D9ED-409F-A5D5-A494CD37CCF5}" destId="{AA374590-04E2-46F6-80AA-70D244FF3811}" srcOrd="7" destOrd="0" presId="urn:microsoft.com/office/officeart/2005/8/layout/hProcess7"/>
    <dgm:cxn modelId="{DC5C9369-B210-4951-AA7A-37D50A7B4102}" type="presParOf" srcId="{3D7B1288-D9ED-409F-A5D5-A494CD37CCF5}" destId="{66EECEBB-49C4-4C92-8254-4DD3048B7DA8}" srcOrd="8" destOrd="0" presId="urn:microsoft.com/office/officeart/2005/8/layout/hProcess7"/>
    <dgm:cxn modelId="{4D095325-B5D0-45BF-A02A-0328AE2FF1E6}" type="presParOf" srcId="{66EECEBB-49C4-4C92-8254-4DD3048B7DA8}" destId="{CFB79D1A-B4D5-4B28-8795-6A356C02949D}" srcOrd="0" destOrd="0" presId="urn:microsoft.com/office/officeart/2005/8/layout/hProcess7"/>
    <dgm:cxn modelId="{E40B60A3-8946-4469-9817-959F0FF19226}" type="presParOf" srcId="{66EECEBB-49C4-4C92-8254-4DD3048B7DA8}" destId="{9A5FD18F-2D78-450A-92C5-4E23F2E3CC11}" srcOrd="1" destOrd="0" presId="urn:microsoft.com/office/officeart/2005/8/layout/hProcess7"/>
    <dgm:cxn modelId="{A66B244F-AAEE-4368-848E-B16E9FCB10C2}" type="presParOf" srcId="{66EECEBB-49C4-4C92-8254-4DD3048B7DA8}" destId="{696546EC-5EF0-4866-BECC-B1A3C4A271E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A59895-ADB1-4B6E-95E4-16F7821FDAEF}">
      <dsp:nvSpPr>
        <dsp:cNvPr id="0" name=""/>
        <dsp:cNvSpPr/>
      </dsp:nvSpPr>
      <dsp:spPr>
        <a:xfrm>
          <a:off x="747" y="90081"/>
          <a:ext cx="3215364" cy="3858437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KAIP ATRODO?</a:t>
          </a:r>
          <a:endParaRPr lang="en-US" sz="3600" kern="1200" dirty="0"/>
        </a:p>
      </dsp:txBody>
      <dsp:txXfrm rot="16200000">
        <a:off x="-1259675" y="1350504"/>
        <a:ext cx="3163918" cy="643072"/>
      </dsp:txXfrm>
    </dsp:sp>
    <dsp:sp modelId="{773BA374-262D-45E4-9B50-49732EA97874}">
      <dsp:nvSpPr>
        <dsp:cNvPr id="0" name=""/>
        <dsp:cNvSpPr/>
      </dsp:nvSpPr>
      <dsp:spPr>
        <a:xfrm>
          <a:off x="643820" y="90081"/>
          <a:ext cx="2395446" cy="385843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643820" y="90081"/>
        <a:ext cx="2395446" cy="3858437"/>
      </dsp:txXfrm>
    </dsp:sp>
    <dsp:sp modelId="{54418B52-D846-475C-B9C0-8F43EAB33E83}">
      <dsp:nvSpPr>
        <dsp:cNvPr id="0" name=""/>
        <dsp:cNvSpPr/>
      </dsp:nvSpPr>
      <dsp:spPr>
        <a:xfrm>
          <a:off x="3328649" y="90081"/>
          <a:ext cx="3215364" cy="3858437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KUR GYVENA?</a:t>
          </a:r>
          <a:endParaRPr lang="en-US" sz="3600" kern="1200" dirty="0"/>
        </a:p>
      </dsp:txBody>
      <dsp:txXfrm rot="16200000">
        <a:off x="2068226" y="1350504"/>
        <a:ext cx="3163918" cy="643072"/>
      </dsp:txXfrm>
    </dsp:sp>
    <dsp:sp modelId="{A720D76F-83EA-4E7A-9219-C798AC6FCE2D}">
      <dsp:nvSpPr>
        <dsp:cNvPr id="0" name=""/>
        <dsp:cNvSpPr/>
      </dsp:nvSpPr>
      <dsp:spPr>
        <a:xfrm rot="5400000">
          <a:off x="3061229" y="3156388"/>
          <a:ext cx="566992" cy="48230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B4E6E-F264-4CF5-952A-2593065D6A8E}">
      <dsp:nvSpPr>
        <dsp:cNvPr id="0" name=""/>
        <dsp:cNvSpPr/>
      </dsp:nvSpPr>
      <dsp:spPr>
        <a:xfrm>
          <a:off x="3971722" y="90081"/>
          <a:ext cx="2395446" cy="385843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3971722" y="90081"/>
        <a:ext cx="2395446" cy="3858437"/>
      </dsp:txXfrm>
    </dsp:sp>
    <dsp:sp modelId="{2D072242-8828-4E7B-8A5F-D2FC2E68267F}">
      <dsp:nvSpPr>
        <dsp:cNvPr id="0" name=""/>
        <dsp:cNvSpPr/>
      </dsp:nvSpPr>
      <dsp:spPr>
        <a:xfrm>
          <a:off x="6656551" y="90081"/>
          <a:ext cx="3215364" cy="3858437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KUO MINTA?</a:t>
          </a:r>
          <a:endParaRPr lang="en-US" sz="3600" kern="1200" dirty="0"/>
        </a:p>
      </dsp:txBody>
      <dsp:txXfrm rot="16200000">
        <a:off x="5396128" y="1350504"/>
        <a:ext cx="3163918" cy="643072"/>
      </dsp:txXfrm>
    </dsp:sp>
    <dsp:sp modelId="{DD001A2F-7F9E-4625-B5DE-56BA7BECE2D8}">
      <dsp:nvSpPr>
        <dsp:cNvPr id="0" name=""/>
        <dsp:cNvSpPr/>
      </dsp:nvSpPr>
      <dsp:spPr>
        <a:xfrm rot="5400000">
          <a:off x="6389131" y="3156388"/>
          <a:ext cx="566992" cy="482304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7F52C-CC22-4112-8195-2C04B6D7CC5B}">
      <dsp:nvSpPr>
        <dsp:cNvPr id="0" name=""/>
        <dsp:cNvSpPr/>
      </dsp:nvSpPr>
      <dsp:spPr>
        <a:xfrm>
          <a:off x="7299624" y="90081"/>
          <a:ext cx="2395446" cy="385843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7299624" y="90081"/>
        <a:ext cx="2395446" cy="38584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5075C-C771-456C-A0C1-D5A720F71392}">
      <dsp:nvSpPr>
        <dsp:cNvPr id="0" name=""/>
        <dsp:cNvSpPr/>
      </dsp:nvSpPr>
      <dsp:spPr>
        <a:xfrm>
          <a:off x="154" y="521919"/>
          <a:ext cx="3047942" cy="2970462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/>
            <a:t>KAIP ATRODO?</a:t>
          </a:r>
          <a:endParaRPr lang="en-US" sz="2800" kern="1200" dirty="0"/>
        </a:p>
      </dsp:txBody>
      <dsp:txXfrm rot="16200000">
        <a:off x="-912941" y="1435014"/>
        <a:ext cx="2435779" cy="609588"/>
      </dsp:txXfrm>
    </dsp:sp>
    <dsp:sp modelId="{3F4F40D9-8D1A-40D3-A87C-B245F0CEFC11}">
      <dsp:nvSpPr>
        <dsp:cNvPr id="0" name=""/>
        <dsp:cNvSpPr/>
      </dsp:nvSpPr>
      <dsp:spPr>
        <a:xfrm>
          <a:off x="568232" y="521919"/>
          <a:ext cx="2270717" cy="2970462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568232" y="521919"/>
        <a:ext cx="2270717" cy="2970462"/>
      </dsp:txXfrm>
    </dsp:sp>
    <dsp:sp modelId="{293B569D-8728-42CC-99B7-D70F8658944E}">
      <dsp:nvSpPr>
        <dsp:cNvPr id="0" name=""/>
        <dsp:cNvSpPr/>
      </dsp:nvSpPr>
      <dsp:spPr>
        <a:xfrm>
          <a:off x="3139141" y="534068"/>
          <a:ext cx="3322833" cy="2970462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/>
            <a:t>KUR GYVENA?</a:t>
          </a:r>
          <a:endParaRPr lang="en-US" sz="2800" kern="1200" dirty="0"/>
        </a:p>
      </dsp:txBody>
      <dsp:txXfrm rot="16200000">
        <a:off x="2253535" y="1419674"/>
        <a:ext cx="2435779" cy="664566"/>
      </dsp:txXfrm>
    </dsp:sp>
    <dsp:sp modelId="{5026EECA-76C9-4A5D-AC15-2AC2BA9204FF}">
      <dsp:nvSpPr>
        <dsp:cNvPr id="0" name=""/>
        <dsp:cNvSpPr/>
      </dsp:nvSpPr>
      <dsp:spPr>
        <a:xfrm rot="5400000">
          <a:off x="2933120" y="2896395"/>
          <a:ext cx="436796" cy="3713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5C1FA-E81B-4EAD-A2B7-2C537846F268}">
      <dsp:nvSpPr>
        <dsp:cNvPr id="0" name=""/>
        <dsp:cNvSpPr/>
      </dsp:nvSpPr>
      <dsp:spPr>
        <a:xfrm>
          <a:off x="3742268" y="534068"/>
          <a:ext cx="2475511" cy="2970462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3742268" y="534068"/>
        <a:ext cx="2475511" cy="2970462"/>
      </dsp:txXfrm>
    </dsp:sp>
    <dsp:sp modelId="{E9F78016-8A88-4C61-90A1-F31C4780F3B8}">
      <dsp:nvSpPr>
        <dsp:cNvPr id="0" name=""/>
        <dsp:cNvSpPr/>
      </dsp:nvSpPr>
      <dsp:spPr>
        <a:xfrm>
          <a:off x="6551386" y="563802"/>
          <a:ext cx="3495566" cy="2970462"/>
        </a:xfrm>
        <a:prstGeom prst="roundRect">
          <a:avLst>
            <a:gd name="adj" fmla="val 5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800" kern="1200" dirty="0" smtClean="0"/>
            <a:t>KUO MIN TA?</a:t>
          </a:r>
          <a:endParaRPr lang="en-US" sz="2800" kern="1200" dirty="0"/>
        </a:p>
      </dsp:txBody>
      <dsp:txXfrm rot="16200000">
        <a:off x="5683053" y="1432136"/>
        <a:ext cx="2435779" cy="699113"/>
      </dsp:txXfrm>
    </dsp:sp>
    <dsp:sp modelId="{5ECC6EA1-08D1-4BB2-B72F-42B51CC3B0DD}">
      <dsp:nvSpPr>
        <dsp:cNvPr id="0" name=""/>
        <dsp:cNvSpPr/>
      </dsp:nvSpPr>
      <dsp:spPr>
        <a:xfrm rot="5400000">
          <a:off x="6342592" y="2896395"/>
          <a:ext cx="436796" cy="37130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8DD4C7-E807-4EC7-9019-886101F97652}">
      <dsp:nvSpPr>
        <dsp:cNvPr id="0" name=""/>
        <dsp:cNvSpPr/>
      </dsp:nvSpPr>
      <dsp:spPr>
        <a:xfrm>
          <a:off x="7176536" y="563802"/>
          <a:ext cx="2604196" cy="2970462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800" kern="1200" dirty="0" smtClean="0"/>
            <a:t>.</a:t>
          </a:r>
          <a:endParaRPr lang="en-US" sz="800" kern="1200" dirty="0"/>
        </a:p>
      </dsp:txBody>
      <dsp:txXfrm>
        <a:off x="7176536" y="563802"/>
        <a:ext cx="2604196" cy="29704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41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476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05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884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195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147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014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317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662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605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800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8509988-D6D2-41BF-B776-A13EFF1C644F}" type="datetimeFigureOut">
              <a:rPr lang="lt-LT" smtClean="0"/>
              <a:t>2020-04-21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C347D29-AB5D-46CA-A008-5BF8370EBC1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440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Naminiai ir laukiniai paukščiai</a:t>
            </a:r>
            <a:endParaRPr lang="lt-LT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Parengė: Rosita Karalevičienė ir Aušrinė Aidietienė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0" y="4244595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30" y="446237"/>
            <a:ext cx="2353854" cy="173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0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371" y="1009470"/>
            <a:ext cx="987552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7200" dirty="0" smtClean="0"/>
              <a:t>ANTIS</a:t>
            </a:r>
            <a:br>
              <a:rPr lang="lt-LT" sz="7200" dirty="0" smtClean="0"/>
            </a:b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Naminės antis yra daugiausiai baltos spalvos su orandžiniais snapukais ir tokiomis pat kojytėmis. Jos gyvena pas žmones kieme, o minta įvairiomis sėklomis ir grūdais.</a:t>
            </a:r>
            <a:r>
              <a:rPr lang="lt-LT" sz="7200" dirty="0" smtClean="0"/>
              <a:t/>
            </a:r>
            <a:br>
              <a:rPr lang="lt-LT" sz="7200" dirty="0" smtClean="0"/>
            </a:br>
            <a:endParaRPr lang="lt-LT" sz="7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473913"/>
              </p:ext>
            </p:extLst>
          </p:nvPr>
        </p:nvGraphicFramePr>
        <p:xfrm>
          <a:off x="1139371" y="2365830"/>
          <a:ext cx="10207172" cy="4354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20200420_11195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259391" y="3998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5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GAIDYS IR VIŠTOS</a:t>
            </a:r>
            <a:br>
              <a:rPr lang="lt-LT" dirty="0" smtClean="0"/>
            </a:br>
            <a:r>
              <a:rPr lang="lt-LT" sz="2800" dirty="0" smtClean="0"/>
              <a:t>Gaidys ir vištos dažniausiai būna rudos spalvos, gaidžiai dažniau būna spalvingesni, gyvena vištidėje ir minta įvairiomis sėklomis, grūdais, žole.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059290"/>
              </p:ext>
            </p:extLst>
          </p:nvPr>
        </p:nvGraphicFramePr>
        <p:xfrm>
          <a:off x="1143000" y="2228045"/>
          <a:ext cx="9875520" cy="3992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gaidys ir visto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22276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4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054162"/>
              </p:ext>
            </p:extLst>
          </p:nvPr>
        </p:nvGraphicFramePr>
        <p:xfrm>
          <a:off x="1143000" y="2057400"/>
          <a:ext cx="987266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ŽĄSIS</a:t>
            </a:r>
            <a:br>
              <a:rPr lang="lt-LT" dirty="0" smtClean="0"/>
            </a:br>
            <a:r>
              <a:rPr lang="lt-LT" sz="2800" dirty="0" smtClean="0"/>
              <a:t>Dažniausiai būna baltos ir labai panašios į antis, tik yra aukštesnės. Jos taip pat baltos su orandžiniu snapeliu ir tokios pat spalvos kojytėmis. Minta įvairiomis sėklomis ir grūdais. Gyvena kieme.</a:t>
            </a:r>
            <a:endParaRPr lang="lt-LT" dirty="0"/>
          </a:p>
        </p:txBody>
      </p:sp>
      <p:pic>
        <p:nvPicPr>
          <p:cNvPr id="6" name="žas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34389" y="4151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GANDRAS</a:t>
            </a:r>
            <a:r>
              <a:rPr lang="lt-LT" dirty="0"/>
              <a:t/>
            </a:r>
            <a:br>
              <a:rPr lang="lt-LT" dirty="0"/>
            </a:br>
            <a:r>
              <a:rPr lang="lt-LT" sz="2800" dirty="0" smtClean="0"/>
              <a:t>Gandras yra juodai baltas, turi ilgą raudoną snapą ir ilgas raudonas kojas. Gyvena lizde, ir minta </a:t>
            </a:r>
            <a:r>
              <a:rPr lang="lt-LT" sz="3100" dirty="0"/>
              <a:t>smulkiomis žuvytėmis, varliagyviais.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61961"/>
              </p:ext>
            </p:extLst>
          </p:nvPr>
        </p:nvGraphicFramePr>
        <p:xfrm>
          <a:off x="956899" y="2057400"/>
          <a:ext cx="1023484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gandr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49543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PEMPĖ</a:t>
            </a:r>
            <a:br>
              <a:rPr lang="lt-LT" dirty="0" smtClean="0"/>
            </a:br>
            <a:r>
              <a:rPr lang="lt-LT" sz="2800" dirty="0" smtClean="0"/>
              <a:t>Nemažas paukštelis su kuodeliu. Gyvena atvirose vietose: pievose, pelkėse, laukuose. Minta vabalais, kirminais, sraigėmis.</a:t>
            </a:r>
            <a:endParaRPr lang="lt-LT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33610"/>
              </p:ext>
            </p:extLst>
          </p:nvPr>
        </p:nvGraphicFramePr>
        <p:xfrm>
          <a:off x="1143000" y="2057400"/>
          <a:ext cx="987266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emp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24541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5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VIEVERSYS</a:t>
            </a:r>
            <a:br>
              <a:rPr lang="lt-LT" dirty="0" smtClean="0"/>
            </a:br>
            <a:r>
              <a:rPr lang="lt-LT" sz="2800" dirty="0" smtClean="0"/>
              <a:t>Nedidukas, margas paukštukas. Gyvena pievose, minta vikšriukais.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494074"/>
              </p:ext>
            </p:extLst>
          </p:nvPr>
        </p:nvGraphicFramePr>
        <p:xfrm>
          <a:off x="1143000" y="2057400"/>
          <a:ext cx="1004874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vieversy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42727" y="8060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9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VARNA</a:t>
            </a:r>
            <a:br>
              <a:rPr lang="lt-LT" dirty="0" smtClean="0"/>
            </a:br>
            <a:r>
              <a:rPr lang="lt-LT" sz="2800" dirty="0" smtClean="0"/>
              <a:t>Nemažas paukštis, yra pilkai juodos spalvos, gyvena aukštai medyje susuktame lizde, minta vabzdžiais, kirminukais, smulkiom žuvytėm, sliekais.</a:t>
            </a:r>
            <a:endParaRPr lang="lt-LT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496367"/>
              </p:ext>
            </p:extLst>
          </p:nvPr>
        </p:nvGraphicFramePr>
        <p:xfrm>
          <a:off x="1143000" y="1965960"/>
          <a:ext cx="1016465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varn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88935" y="4711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7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172</TotalTime>
  <Words>106</Words>
  <Application>Microsoft Office PowerPoint</Application>
  <PresentationFormat>Plačiaekranė</PresentationFormat>
  <Paragraphs>53</Paragraphs>
  <Slides>8</Slides>
  <Notes>0</Notes>
  <HiddenSlides>0</HiddenSlides>
  <MMClips>7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1" baseType="lpstr">
      <vt:lpstr>Corbel</vt:lpstr>
      <vt:lpstr>Times New Roman</vt:lpstr>
      <vt:lpstr>Basis</vt:lpstr>
      <vt:lpstr>Naminiai ir laukiniai paukščiai</vt:lpstr>
      <vt:lpstr>ANTIS Naminės antis yra daugiausiai baltos spalvos su orandžiniais snapukais ir tokiomis pat kojytėmis. Jos gyvena pas žmones kieme, o minta įvairiomis sėklomis ir grūdais. </vt:lpstr>
      <vt:lpstr>GAIDYS IR VIŠTOS Gaidys ir vištos dažniausiai būna rudos spalvos, gaidžiai dažniau būna spalvingesni, gyvena vištidėje ir minta įvairiomis sėklomis, grūdais, žole.</vt:lpstr>
      <vt:lpstr>ŽĄSIS Dažniausiai būna baltos ir labai panašios į antis, tik yra aukštesnės. Jos taip pat baltos su orandžiniu snapeliu ir tokios pat spalvos kojytėmis. Minta įvairiomis sėklomis ir grūdais. Gyvena kieme.</vt:lpstr>
      <vt:lpstr>GANDRAS Gandras yra juodai baltas, turi ilgą raudoną snapą ir ilgas raudonas kojas. Gyvena lizde, ir minta smulkiomis žuvytėmis, varliagyviais.</vt:lpstr>
      <vt:lpstr>PEMPĖ Nemažas paukštelis su kuodeliu. Gyvena atvirose vietose: pievose, pelkėse, laukuose. Minta vabalais, kirminais, sraigėmis.</vt:lpstr>
      <vt:lpstr>VIEVERSYS Nedidukas, margas paukštukas. Gyvena pievose, minta vikšriukais.</vt:lpstr>
      <vt:lpstr>VARNA Nemažas paukštis, yra pilkai juodos spalvos, gyvena aukštai medyje susuktame lizde, minta vabzdžiais, kirminukais, smulkiom žuvytėm, sliekais.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Naminiai ir laukiniai paukščiai</dc:title>
  <dc:creator>Vartotojas</dc:creator>
  <cp:lastModifiedBy>Darzelis</cp:lastModifiedBy>
  <cp:revision>15</cp:revision>
  <dcterms:created xsi:type="dcterms:W3CDTF">2020-04-20T06:30:28Z</dcterms:created>
  <dcterms:modified xsi:type="dcterms:W3CDTF">2020-04-21T08:25:41Z</dcterms:modified>
</cp:coreProperties>
</file>