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94" r:id="rId4"/>
    <p:sldId id="268" r:id="rId5"/>
    <p:sldId id="293" r:id="rId6"/>
    <p:sldId id="257" r:id="rId7"/>
    <p:sldId id="292" r:id="rId8"/>
    <p:sldId id="258" r:id="rId9"/>
    <p:sldId id="291" r:id="rId10"/>
    <p:sldId id="259" r:id="rId11"/>
    <p:sldId id="290" r:id="rId12"/>
    <p:sldId id="260" r:id="rId13"/>
    <p:sldId id="289" r:id="rId14"/>
    <p:sldId id="261" r:id="rId15"/>
    <p:sldId id="287" r:id="rId16"/>
    <p:sldId id="262" r:id="rId17"/>
    <p:sldId id="288" r:id="rId18"/>
    <p:sldId id="265" r:id="rId19"/>
    <p:sldId id="286" r:id="rId20"/>
    <p:sldId id="269" r:id="rId21"/>
    <p:sldId id="285" r:id="rId22"/>
    <p:sldId id="263" r:id="rId23"/>
    <p:sldId id="284" r:id="rId24"/>
    <p:sldId id="264" r:id="rId25"/>
    <p:sldId id="283" r:id="rId26"/>
    <p:sldId id="271" r:id="rId27"/>
    <p:sldId id="280" r:id="rId28"/>
    <p:sldId id="270" r:id="rId29"/>
    <p:sldId id="281" r:id="rId30"/>
    <p:sldId id="272" r:id="rId31"/>
    <p:sldId id="278" r:id="rId32"/>
    <p:sldId id="273" r:id="rId33"/>
    <p:sldId id="277" r:id="rId34"/>
    <p:sldId id="275" r:id="rId35"/>
    <p:sldId id="276" r:id="rId36"/>
    <p:sldId id="274" r:id="rId3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84" y="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33B079-3350-426D-8ED9-FDB599DF8618}" type="datetimeFigureOut">
              <a:rPr lang="lt-LT" smtClean="0"/>
              <a:t>2020-03-28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3AE8235-CD46-455D-A939-3E3BFF448B46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187625" y="1556792"/>
            <a:ext cx="5040560" cy="2066233"/>
          </a:xfrm>
        </p:spPr>
        <p:txBody>
          <a:bodyPr/>
          <a:lstStyle/>
          <a:p>
            <a:r>
              <a:rPr lang="lt-LT" dirty="0" err="1" smtClean="0"/>
              <a:t>Artikuliacinė</a:t>
            </a:r>
            <a:r>
              <a:rPr lang="lt-LT" dirty="0" smtClean="0"/>
              <a:t> mankšta</a:t>
            </a:r>
            <a:endParaRPr lang="lt-LT" dirty="0"/>
          </a:p>
        </p:txBody>
      </p:sp>
      <p:pic>
        <p:nvPicPr>
          <p:cNvPr id="2051" name="Picture 3" descr="C:\Users\MOKYTOJAS\Desktop\404c93ea801a1e93af95739aefe37ba3_animated-emoji-symbols-emoticons-emoji-clipart-gif_300-3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2276872"/>
            <a:ext cx="2191291" cy="219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6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51992" y="836712"/>
            <a:ext cx="6965245" cy="1202485"/>
          </a:xfrm>
        </p:spPr>
        <p:txBody>
          <a:bodyPr/>
          <a:lstStyle/>
          <a:p>
            <a:r>
              <a:rPr lang="lt-LT" dirty="0" smtClean="0"/>
              <a:t>Begemotas žiovauja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516579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3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5976664" cy="4482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14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Drambliuko </a:t>
            </a:r>
            <a:r>
              <a:rPr lang="lt-LT" dirty="0" err="1" smtClean="0"/>
              <a:t>straubliukas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88" y="2204864"/>
            <a:ext cx="4712540" cy="334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5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06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Pučiame pienės pūkelius</a:t>
            </a:r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832648" cy="357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1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6012160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56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Vilkas kaukia</a:t>
            </a:r>
            <a:endParaRPr lang="lt-LT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04864"/>
            <a:ext cx="370950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3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34800"/>
            <a:ext cx="5940152" cy="445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0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Kepame blynus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32856"/>
            <a:ext cx="4765671" cy="356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2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0748"/>
            <a:ext cx="6156176" cy="4617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61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Tešlą kočiojame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892" y="2204864"/>
            <a:ext cx="4949816" cy="32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4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6143040" cy="460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0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Uodas zvimbia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672932" cy="401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35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6156176" cy="4617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98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Šildome rankas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622699" cy="4127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1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130" y="1196752"/>
            <a:ext cx="6181725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29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728585"/>
            <a:ext cx="6965245" cy="1202485"/>
          </a:xfrm>
        </p:spPr>
        <p:txBody>
          <a:bodyPr/>
          <a:lstStyle/>
          <a:p>
            <a:r>
              <a:rPr lang="lt-LT" dirty="0" smtClean="0"/>
              <a:t>Šuo lekuoja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430" y="1931070"/>
            <a:ext cx="5616624" cy="420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36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5580112" cy="418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9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Laižome medų</a:t>
            </a: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5746033" cy="3823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34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6300192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88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Pučiame balioną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76872"/>
            <a:ext cx="6346729" cy="342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36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36" y="1124744"/>
            <a:ext cx="5832648" cy="4374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43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Tiksi laikrodžio švytuoklė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00250"/>
            <a:ext cx="2160239" cy="3904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278176" cy="470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9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Būgną mušame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8" y="2357438"/>
            <a:ext cx="3096342" cy="309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0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54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676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Mašina važiuoja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88839"/>
            <a:ext cx="3621385" cy="3621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9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800" y="1268760"/>
            <a:ext cx="5580112" cy="418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10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Arkliukas bėga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57438"/>
            <a:ext cx="316835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29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12312"/>
            <a:ext cx="5652120" cy="423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2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Kalakutas balbatuoja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695" y="2348880"/>
            <a:ext cx="3033283" cy="343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9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12776"/>
            <a:ext cx="5292080" cy="396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8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Siunčiame oro bučinukus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476500"/>
            <a:ext cx="2857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30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303338"/>
            <a:ext cx="5859463" cy="39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14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2107362"/>
          </a:xfrm>
        </p:spPr>
        <p:txBody>
          <a:bodyPr/>
          <a:lstStyle/>
          <a:p>
            <a:r>
              <a:rPr lang="lt-LT" dirty="0" smtClean="0"/>
              <a:t>Puikiai padirbėjome </a:t>
            </a:r>
            <a:endParaRPr lang="lt-LT" dirty="0"/>
          </a:p>
        </p:txBody>
      </p:sp>
      <p:pic>
        <p:nvPicPr>
          <p:cNvPr id="3078" name="Picture 6" descr="C:\Users\MOKYTOJAS\Desktop\animated-thumbs-up-1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3039285" cy="241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4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254</TotalTime>
  <Words>41</Words>
  <Application>Microsoft Office PowerPoint</Application>
  <PresentationFormat>Demonstracija ekrane (4:3)</PresentationFormat>
  <Paragraphs>19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36</vt:i4>
      </vt:variant>
    </vt:vector>
  </HeadingPairs>
  <TitlesOfParts>
    <vt:vector size="37" baseType="lpstr">
      <vt:lpstr>Smeigtukas</vt:lpstr>
      <vt:lpstr>Artikuliacinė mankšta</vt:lpstr>
      <vt:lpstr>Begemotas žiovauja</vt:lpstr>
      <vt:lpstr>PowerPoint pristatymas</vt:lpstr>
      <vt:lpstr>Drambliuko straubliukas</vt:lpstr>
      <vt:lpstr>PowerPoint pristatymas</vt:lpstr>
      <vt:lpstr>Pučiame pienės pūkelius</vt:lpstr>
      <vt:lpstr>PowerPoint pristatymas</vt:lpstr>
      <vt:lpstr>Vilkas kaukia</vt:lpstr>
      <vt:lpstr>PowerPoint pristatymas</vt:lpstr>
      <vt:lpstr>Kepame blynus</vt:lpstr>
      <vt:lpstr>PowerPoint pristatymas</vt:lpstr>
      <vt:lpstr>Tešlą kočiojame</vt:lpstr>
      <vt:lpstr>PowerPoint pristatymas</vt:lpstr>
      <vt:lpstr>Uodas zvimbia</vt:lpstr>
      <vt:lpstr>PowerPoint pristatymas</vt:lpstr>
      <vt:lpstr>Šildome rankas</vt:lpstr>
      <vt:lpstr>PowerPoint pristatymas</vt:lpstr>
      <vt:lpstr>Šuo lekuoja</vt:lpstr>
      <vt:lpstr>PowerPoint pristatymas</vt:lpstr>
      <vt:lpstr>Laižome medų</vt:lpstr>
      <vt:lpstr>PowerPoint pristatymas</vt:lpstr>
      <vt:lpstr>Pučiame balioną</vt:lpstr>
      <vt:lpstr>PowerPoint pristatymas</vt:lpstr>
      <vt:lpstr>Tiksi laikrodžio švytuoklė</vt:lpstr>
      <vt:lpstr>PowerPoint pristatymas</vt:lpstr>
      <vt:lpstr>Būgną mušame</vt:lpstr>
      <vt:lpstr>PowerPoint pristatymas</vt:lpstr>
      <vt:lpstr>Mašina važiuoja</vt:lpstr>
      <vt:lpstr>PowerPoint pristatymas</vt:lpstr>
      <vt:lpstr>Arkliukas bėga</vt:lpstr>
      <vt:lpstr>PowerPoint pristatymas</vt:lpstr>
      <vt:lpstr>Kalakutas balbatuoja</vt:lpstr>
      <vt:lpstr>PowerPoint pristatymas</vt:lpstr>
      <vt:lpstr>Siunčiame oro bučinukus</vt:lpstr>
      <vt:lpstr>PowerPoint pristatymas</vt:lpstr>
      <vt:lpstr>Puikiai padirbėjome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Artikuliacinė mankšta</dc:title>
  <dc:creator>MOKYTOJAS</dc:creator>
  <cp:lastModifiedBy>Zelma Tamuleviciene</cp:lastModifiedBy>
  <cp:revision>21</cp:revision>
  <dcterms:created xsi:type="dcterms:W3CDTF">2018-10-17T08:43:48Z</dcterms:created>
  <dcterms:modified xsi:type="dcterms:W3CDTF">2020-03-28T10:40:05Z</dcterms:modified>
</cp:coreProperties>
</file>